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5.xml"/><Relationship Id="rId2" Type="http://schemas.openxmlformats.org/officeDocument/2006/relationships/image" Target="../media/image2.png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130" y="62230"/>
            <a:ext cx="11144250" cy="545973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80975" y="640715"/>
            <a:ext cx="490220" cy="22955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p>
            <a:r>
              <a:rPr lang="en-US" altLang="zh-CN" sz="2000" b="1">
                <a:solidFill>
                  <a:srgbClr val="FF0000"/>
                </a:solidFill>
              </a:rPr>
              <a:t>6</a:t>
            </a:r>
            <a:r>
              <a:rPr lang="zh-CN" altLang="en-US" sz="2000" b="1">
                <a:solidFill>
                  <a:srgbClr val="FF0000"/>
                </a:solidFill>
              </a:rPr>
              <a:t>月</a:t>
            </a:r>
            <a:r>
              <a:rPr lang="en-US" altLang="zh-CN" sz="2000" b="1">
                <a:solidFill>
                  <a:srgbClr val="FF0000"/>
                </a:solidFill>
              </a:rPr>
              <a:t>3</a:t>
            </a:r>
            <a:r>
              <a:rPr lang="zh-CN" altLang="en-US" sz="2000" b="1">
                <a:solidFill>
                  <a:srgbClr val="FF0000"/>
                </a:solidFill>
              </a:rPr>
              <a:t>日</a:t>
            </a:r>
            <a:r>
              <a:rPr lang="en-US" altLang="zh-CN" sz="2000" b="1">
                <a:solidFill>
                  <a:srgbClr val="FF0000"/>
                </a:solidFill>
              </a:rPr>
              <a:t>   </a:t>
            </a:r>
            <a:r>
              <a:rPr lang="zh-CN" altLang="en-US" sz="2000" b="1">
                <a:solidFill>
                  <a:srgbClr val="FF0000"/>
                </a:solidFill>
              </a:rPr>
              <a:t>早读材料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26155" y="92145"/>
            <a:ext cx="10969200" cy="705600"/>
          </a:xfrm>
        </p:spPr>
        <p:txBody>
          <a:bodyPr/>
          <a:p>
            <a:r>
              <a:rPr lang="zh-CN" altLang="en-US">
                <a:solidFill>
                  <a:srgbClr val="FF0000"/>
                </a:solidFill>
              </a:rPr>
              <a:t>答案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995" y="321310"/>
            <a:ext cx="9977755" cy="413829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WPS 演示</Application>
  <PresentationFormat>宽屏</PresentationFormat>
  <Paragraphs>4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管群</cp:lastModifiedBy>
  <cp:revision>157</cp:revision>
  <dcterms:created xsi:type="dcterms:W3CDTF">2019-06-19T02:08:00Z</dcterms:created>
  <dcterms:modified xsi:type="dcterms:W3CDTF">2026-05-26T07:22:10Z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C29DDAC3113147E9A00A49DDCDABBA38_11</vt:lpwstr>
  </property>
</Properties>
</file>