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3"/>
    <p:sldId id="256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对象 1087489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76835" y="451168"/>
          <a:ext cx="12038330" cy="6566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10602595" imgH="5769610" progId="Word.Document.8">
                  <p:embed/>
                </p:oleObj>
              </mc:Choice>
              <mc:Fallback>
                <p:oleObj name="" r:id="rId2" imgW="10602595" imgH="576961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835" y="451168"/>
                        <a:ext cx="12038330" cy="65665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4048443" y="58420"/>
            <a:ext cx="351472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5.29</a:t>
            </a:r>
            <a:r>
              <a:rPr lang="zh-CN" altLang="en-US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早读材料</a:t>
            </a:r>
            <a:endParaRPr lang="zh-CN" altLang="en-US" sz="4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对象 1087489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21920" y="1219518"/>
          <a:ext cx="11945620" cy="3388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10521315" imgH="2977515" progId="Word.Document.8">
                  <p:embed/>
                </p:oleObj>
              </mc:Choice>
              <mc:Fallback>
                <p:oleObj name="" r:id="rId2" imgW="10521315" imgH="297751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1920" y="1219518"/>
                        <a:ext cx="11945620" cy="33889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6610" y="577215"/>
            <a:ext cx="7340600" cy="550926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AS_UNIQUEID" val="2641"/>
</p:tagLst>
</file>

<file path=ppt/tags/tag2.xml><?xml version="1.0" encoding="utf-8"?>
<p:tagLst xmlns:p="http://schemas.openxmlformats.org/presentationml/2006/main">
  <p:tag name="AS_UNIQUEID" val="2641"/>
</p:tagLst>
</file>

<file path=ppt/theme/theme1.xml><?xml version="1.0" encoding="utf-8"?>
<a:theme xmlns:a="http://schemas.openxmlformats.org/drawingml/2006/main" name="WPS​​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2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WPS​​</vt:lpstr>
      <vt:lpstr>Word.Document.8</vt:lpstr>
      <vt:lpstr>Word.Document.8</vt:lpstr>
      <vt:lpstr>PowerPoint 演示文稿</vt:lpstr>
      <vt:lpstr>PowerPoint 演示文稿</vt:lpstr>
      <vt:lpstr>PowerPoint 演示文稿</vt:lpstr>
    </vt:vector>
  </TitlesOfParts>
  <Company>湖北分公司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Rea</dc:creator>
  <cp:lastModifiedBy>Rea</cp:lastModifiedBy>
  <cp:revision>4</cp:revision>
  <dcterms:created xsi:type="dcterms:W3CDTF">2023-07-11T07:43:00Z</dcterms:created>
  <dcterms:modified xsi:type="dcterms:W3CDTF">2026-05-24T13:10:09Z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2052-12.8.2.18205</vt:lpwstr>
  </property>
  <property fmtid="{D5CDD505-2E9C-101B-9397-08002B2CF9AE}" pid="3" name="ICV">
    <vt:lpwstr>9EFD0C586FD140C59E84808AF58632EF_11</vt:lpwstr>
  </property>
</Properties>
</file>