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293370" y="552450"/>
            <a:ext cx="11967210" cy="630564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7700"/>
              </a:lnSpc>
            </a:pP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周三    早自习安排</a:t>
            </a:r>
            <a:endParaRPr lang="zh-CN" altLang="en-US" sz="32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8600"/>
              </a:lnSpc>
              <a:buFont typeface="Wingdings" panose="05000000000000000000"/>
              <a:buChar char="l"/>
            </a:pP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6:50—7:30</a:t>
            </a:r>
            <a:endParaRPr lang="zh-CN" altLang="en-US" sz="3600" b="1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5700"/>
              </a:lnSpc>
            </a:pPr>
            <a:r>
              <a:rPr lang="zh-CN" altLang="en-US" sz="3200" b="1" i="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  1.读记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《鸿门宴》课本字词注释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 + 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笔记；</a:t>
            </a:r>
            <a:endParaRPr lang="zh-CN" altLang="en-US" sz="3200" b="1" i="0" dirty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5700"/>
              </a:lnSpc>
            </a:pP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2.回顾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全品</a:t>
            </a:r>
            <a:r>
              <a:rPr lang="zh-CN" altLang="en-US" sz="3200" b="1" i="0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练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习册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《鸿门宴》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选择题、翻译题；</a:t>
            </a:r>
            <a:endParaRPr lang="zh-CN" altLang="en-US" sz="3200" b="1" i="0" dirty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5700"/>
              </a:lnSpc>
            </a:pPr>
            <a:r>
              <a:rPr lang="zh-CN" altLang="en-US" sz="3200" b="1" i="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  3.读背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作文素材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3200" b="1" i="0" dirty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>
              <a:lnSpc>
                <a:spcPts val="8600"/>
              </a:lnSpc>
              <a:buFont typeface="Wingdings" panose="05000000000000000000"/>
              <a:buChar char="l"/>
            </a:pP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7:30—7:45  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抽查</a:t>
            </a:r>
            <a:endParaRPr lang="zh-CN" altLang="en-US" sz="3200" b="1" i="0" dirty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algn="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WPS 演示</Application>
  <PresentationFormat>宽屏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黑体</vt:lpstr>
      <vt:lpstr>等线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早自习安排4.8</dc:title>
  <dc:creator>饶颖</dc:creator>
  <cp:lastModifiedBy>928</cp:lastModifiedBy>
  <cp:revision>5</cp:revision>
  <dcterms:created xsi:type="dcterms:W3CDTF">2026-04-07T12:43:00Z</dcterms:created>
  <dcterms:modified xsi:type="dcterms:W3CDTF">2026-04-14T10:51:20Z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5.2.4.9158</vt:lpwstr>
  </property>
  <property fmtid="{D5CDD505-2E9C-101B-9397-08002B2CF9AE}" pid="4" name="EasiNoteCoursewareInfo">
    <vt:lpwstr>944a5367-6113-41df-a9ab-fc829beb6563:3</vt:lpwstr>
  </property>
  <property fmtid="{D5CDD505-2E9C-101B-9397-08002B2CF9AE}" pid="5" name="EasiNoteDocumentName">
    <vt:lpwstr>早自习安排4.8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944a5367-6113-41df-a9ab-fc829beb6563</vt:lpwstr>
  </property>
  <property fmtid="{D5CDD505-2E9C-101B-9397-08002B2CF9AE}" pid="8" name="KSOProductBuildVer">
    <vt:lpwstr>2052-12.1.0.25225</vt:lpwstr>
  </property>
  <property fmtid="{D5CDD505-2E9C-101B-9397-08002B2CF9AE}" pid="9" name="ICV">
    <vt:lpwstr>CBF97A1C953B4A32913768E9C582FFC5_12</vt:lpwstr>
  </property>
</Properties>
</file>