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43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35267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27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日化学小早读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810" y="690245"/>
            <a:ext cx="8876665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ts val="2200"/>
              </a:lnSpc>
            </a:pPr>
            <a:endParaRPr lang="zh-CN" altLang="zh-CN" sz="28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、读书任务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：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氮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及其化合物</a:t>
            </a:r>
            <a:endParaRPr lang="zh-CN" altLang="en-US" sz="44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 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重点：化学必修二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</a:rPr>
              <a:t>课本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(P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15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-P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16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、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笔记</a:t>
            </a:r>
            <a:endParaRPr lang="zh-CN" altLang="zh-CN" sz="32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2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、抽查任务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:</a:t>
            </a:r>
            <a:endParaRPr lang="en-US" altLang="zh-CN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填写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32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28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30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3339"/>
</p:tagLst>
</file>

<file path=ppt/tags/tag52.xml><?xml version="1.0" encoding="utf-8"?>
<p:tagLst xmlns:p="http://schemas.openxmlformats.org/presentationml/2006/main">
  <p:tag name="AS_UNIQUEID" val="3340"/>
</p:tagLst>
</file>

<file path=ppt/tags/tag53.xml><?xml version="1.0" encoding="utf-8"?>
<p:tagLst xmlns:p="http://schemas.openxmlformats.org/presentationml/2006/main">
  <p:tag name="AS_UNIQUEID" val="3341"/>
</p:tagLst>
</file>

<file path=ppt/tags/tag54.xml><?xml version="1.0" encoding="utf-8"?>
<p:tagLst xmlns:p="http://schemas.openxmlformats.org/presentationml/2006/main">
  <p:tag name="AS_UNIQUEID" val="3342"/>
</p:tagLst>
</file>

<file path=ppt/tags/tag55.xml><?xml version="1.0" encoding="utf-8"?>
<p:tagLst xmlns:p="http://schemas.openxmlformats.org/presentationml/2006/main">
  <p:tag name="AS_UNIQUEID" val="3343"/>
</p:tagLst>
</file>

<file path=ppt/tags/tag56.xml><?xml version="1.0" encoding="utf-8"?>
<p:tagLst xmlns:p="http://schemas.openxmlformats.org/presentationml/2006/main">
  <p:tag name="AS_UNIQUEID" val="3344"/>
</p:tagLst>
</file>

<file path=ppt/tags/tag57.xml><?xml version="1.0" encoding="utf-8"?>
<p:tagLst xmlns:p="http://schemas.openxmlformats.org/presentationml/2006/main">
  <p:tag name="AS_UNIQUEID" val="3346"/>
</p:tagLst>
</file>

<file path=ppt/tags/tag58.xml><?xml version="1.0" encoding="utf-8"?>
<p:tagLst xmlns:p="http://schemas.openxmlformats.org/presentationml/2006/main">
  <p:tag name="AS_UNIQUEID" val="3347"/>
</p:tagLst>
</file>

<file path=ppt/tags/tag59.xml><?xml version="1.0" encoding="utf-8"?>
<p:tagLst xmlns:p="http://schemas.openxmlformats.org/presentationml/2006/main">
  <p:tag name="AS_UNIQUEID" val="3348"/>
</p:tagLst>
</file>

<file path=ppt/tags/tag60.xml><?xml version="1.0" encoding="utf-8"?>
<p:tagLst xmlns:p="http://schemas.openxmlformats.org/presentationml/2006/main">
  <p:tag name="AS_UNIQUEID" val="3349"/>
</p:tagLst>
</file>

<file path=ppt/tags/tag6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WPS 演示</Application>
  <PresentationFormat>全屏显示(16:9)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A000120141119A01PPBG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huzi</cp:lastModifiedBy>
  <cp:revision>95</cp:revision>
  <cp:lastPrinted>2025-03-07T09:13:00Z</cp:lastPrinted>
  <dcterms:created xsi:type="dcterms:W3CDTF">2025-03-07T09:13:00Z</dcterms:created>
  <dcterms:modified xsi:type="dcterms:W3CDTF">2026-03-19T08:01:10Z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321EF48A02C14393838029E1DE644C39_13</vt:lpwstr>
  </property>
  <property fmtid="{D5CDD505-2E9C-101B-9397-08002B2CF9AE}" pid="7" name="KSOProductBuildVer">
    <vt:lpwstr>2052-12.1.0.25225</vt:lpwstr>
  </property>
</Properties>
</file>