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3"/>
    <p:sldId id="258" r:id="rId4"/>
    <p:sldId id="257" r:id="rId5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handoutMaster" Target="handoutMasters/handout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1.v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2.v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.emf"/><Relationship Id="rId2" Type="http://schemas.openxmlformats.org/officeDocument/2006/relationships/oleObject" Target="../embeddings/oleObject2.bin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9698" name="对象 1087489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52705" y="842328"/>
          <a:ext cx="11945620" cy="58540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" r:id="rId2" imgW="10521315" imgH="5154295" progId="Word.Document.8">
                  <p:embed/>
                </p:oleObj>
              </mc:Choice>
              <mc:Fallback>
                <p:oleObj name="" r:id="rId2" imgW="10521315" imgH="5154295" progId="Word.Document.8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2705" y="842328"/>
                        <a:ext cx="11945620" cy="585406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矩形 4"/>
          <p:cNvSpPr/>
          <p:nvPr/>
        </p:nvSpPr>
        <p:spPr>
          <a:xfrm>
            <a:off x="4048443" y="58420"/>
            <a:ext cx="3514725" cy="76835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en-US" altLang="zh-CN" sz="44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5.27</a:t>
            </a:r>
            <a:r>
              <a:rPr lang="zh-CN" altLang="en-US" sz="44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早读材料</a:t>
            </a:r>
            <a:endParaRPr lang="zh-CN" altLang="en-US" sz="4400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9698" name="对象 1087489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21920" y="157798"/>
          <a:ext cx="11945620" cy="65411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" r:id="rId2" imgW="10521315" imgH="5747385" progId="Word.Document.8">
                  <p:embed/>
                </p:oleObj>
              </mc:Choice>
              <mc:Fallback>
                <p:oleObj name="" r:id="rId2" imgW="10521315" imgH="5747385" progId="Word.Document.8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21920" y="157798"/>
                        <a:ext cx="11945620" cy="654113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00530" y="593725"/>
            <a:ext cx="6904355" cy="4918710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AS_UNIQUEID" val="2641"/>
</p:tagLst>
</file>

<file path=ppt/tags/tag2.xml><?xml version="1.0" encoding="utf-8"?>
<p:tagLst xmlns:p="http://schemas.openxmlformats.org/presentationml/2006/main">
  <p:tag name="AS_UNIQUEID" val="2641"/>
</p:tagLst>
</file>

<file path=ppt/theme/theme1.xml><?xml version="1.0" encoding="utf-8"?>
<a:theme xmlns:a="http://schemas.openxmlformats.org/drawingml/2006/main" name="WPS​​">
  <a:themeElements>
    <a:clrScheme name="WPS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WPS 演示</Application>
  <PresentationFormat>宽屏</PresentationFormat>
  <Paragraphs>2</Paragraphs>
  <Slides>3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3</vt:i4>
      </vt:variant>
    </vt:vector>
  </HeadingPairs>
  <TitlesOfParts>
    <vt:vector size="13" baseType="lpstr">
      <vt:lpstr>Arial</vt:lpstr>
      <vt:lpstr>宋体</vt:lpstr>
      <vt:lpstr>Wingdings</vt:lpstr>
      <vt:lpstr>Arial Unicode MS</vt:lpstr>
      <vt:lpstr>Arial Black</vt:lpstr>
      <vt:lpstr>微软雅黑</vt:lpstr>
      <vt:lpstr>黑体</vt:lpstr>
      <vt:lpstr>WPS​​</vt:lpstr>
      <vt:lpstr>Word.Document.8</vt:lpstr>
      <vt:lpstr>Word.Document.8</vt:lpstr>
      <vt:lpstr>PowerPoint 演示文稿</vt:lpstr>
      <vt:lpstr>PowerPoint 演示文稿</vt:lpstr>
      <vt:lpstr>PowerPoint 演示文稿</vt:lpstr>
    </vt:vector>
  </TitlesOfParts>
  <Company>湖北分公司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Rea</dc:creator>
  <cp:lastModifiedBy>Rea</cp:lastModifiedBy>
  <cp:revision>4</cp:revision>
  <dcterms:created xsi:type="dcterms:W3CDTF">2023-07-11T07:43:00Z</dcterms:created>
  <dcterms:modified xsi:type="dcterms:W3CDTF">2026-05-24T13:08:38Z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2052-12.8.2.18205</vt:lpwstr>
  </property>
  <property fmtid="{D5CDD505-2E9C-101B-9397-08002B2CF9AE}" pid="3" name="ICV">
    <vt:lpwstr>EF6FE68C3CD94D91ADFD7EBBFC30E22E_11</vt:lpwstr>
  </property>
</Properties>
</file>