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xl" initials="" lastIdx="0" clrIdx="0"/>
  <p:cmAuthor id="2" name="admin" initials="a" lastIdx="0" clrIdx="1"/>
  <p:cmAuthor id="3" name="作者" initials="A" lastIdx="0" clrIdx="2"/>
  <p:cmAuthor id="4" name="王笛" initials="" lastIdx="0" clrIdx="3"/>
  <p:cmAuthor id="5" name="王习习" initials="王" lastIdx="0" clrIdx="4"/>
  <p:cmAuthor id="6" name="宋洁然" initials="宋" lastIdx="0" clrIdx="5"/>
  <p:cmAuthor id="7" name="ming qiu" initials="m" lastIdx="0" clrIdx="6"/>
  <p:cmAuthor id="8" name="1206988966@qq.com" initials="1" lastIdx="0" clrIdx="7"/>
  <p:cmAuthor id="9" name="姜伟光" initials="姜" lastIdx="0" clrIdx="8"/>
  <p:cmAuthor id="10" name="dongyu" initials="d" lastIdx="0" clrIdx="9"/>
  <p:cmAuthor id="11" name="houyanan21" initials="h" lastIdx="0" clrIdx="10"/>
  <p:cmAuthor id="12" name="未知用户1" initials="未" lastIdx="0" clrIdx="11"/>
  <p:cmAuthor id="13" name="yyyaogd@126.com" initials="y" lastIdx="0" clrIdx="12"/>
  <p:cmAuthor id="14" name="meflyup" initials="m" lastIdx="0" clrIdx="13"/>
  <p:cmAuthor id="15" name="hp" initials="h" lastIdx="0" clrIdx="14"/>
  <p:cmAuthor id="16" name="Lenovo" initials="L" lastIdx="0" clrIdx="15"/>
  <p:cmAuthor id="17" name="xy08649_ueq2eE3q" initials="authorId_1213-35639056" lastIdx="0" clrIdx="16"/>
  <p:cmAuthor id="18" name="Mia Vida Villanueva" initials="MVV" lastIdx="0" clrIdx="17"/>
  <p:cmAuthor id="19" name="Wangzhi gang" initials="Wg" lastIdx="0" clrIdx="18"/>
  <p:cmAuthor id="20" name="lenovo" initials="l" lastIdx="0" clrIdx="19"/>
  <p:cmAuthor id="21" name="Administrator" initials="A" lastIdx="0" clrIdx="20"/>
  <p:cmAuthor id="22" name="谢 忠凯" initials="谢" lastIdx="0" clrIdx="21"/>
  <p:cmAuthor id="23" name="12468" initials="1" lastIdx="0" clrIdx="22"/>
  <p:cmAuthor id="24" name="付澎" initials="付" lastIdx="0" clrIdx="23"/>
  <p:cmAuthor id="25" name="代波海" initials="代" lastIdx="0" clrIdx="24"/>
  <p:cmAuthor id="26" name="幸全" initials="幸全" lastIdx="0" clrIdx="25"/>
  <p:cmAuthor id="27" name="Author" initials="A" lastIdx="0" clrIdx="26"/>
  <p:cmAuthor id="28" name="xp oy" initials="x" lastIdx="0" clrIdx="27"/>
  <p:cmAuthor id="29" name="kingsoft" initials="k" lastIdx="0" clrIdx="28"/>
  <p:cmAuthor id="30" name="Mars" initials="M" lastIdx="0" clrIdx="29"/>
  <p:cmAuthor id="31" name="默认用户" initials="默" lastIdx="0" clrIdx="30"/>
  <p:cmAuthor id="32" name="新课标第一网" initials="xkb1.com" lastIdx="0" clrIdx="31"/>
  <p:cmAuthor id="33" name="韩 燕飞" initials="韩" lastIdx="0" clrIdx="3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Requires="p14">
        <p15:prstTrans prst="pageCurlDouble"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charset="0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357505" y="615950"/>
            <a:ext cx="11776710" cy="4907280"/>
          </a:xfrm>
          <a:prstGeom prst="rect">
            <a:avLst/>
          </a:prstGeom>
          <a:noFill/>
        </p:spPr>
        <p:txBody>
          <a:bodyPr anchor="t"/>
          <a:lstStyle/>
          <a:p>
            <a:pPr indent="0" algn="l" fontAlgn="auto">
              <a:lnSpc>
                <a:spcPct val="200000"/>
              </a:lnSpc>
              <a:buFont typeface="Wingdings" panose="05000000000000000000"/>
              <a:buNone/>
            </a:pPr>
            <a:r>
              <a:rPr 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4.8 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周三</a:t>
            </a:r>
            <a:r>
              <a:rPr lang="en-US" altLang="zh-CN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早自习安排</a:t>
            </a:r>
            <a:endParaRPr lang="zh-CN" altLang="en-US" sz="3200" b="1" i="0" dirty="0">
              <a:solidFill>
                <a:srgbClr val="5B9BD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fontAlgn="auto">
              <a:lnSpc>
                <a:spcPct val="200000"/>
              </a:lnSpc>
              <a:buFont typeface="Wingdings" panose="05000000000000000000"/>
              <a:buChar char="l"/>
            </a:pPr>
            <a:r>
              <a:rPr lang="en-US" altLang="zh-CN" sz="36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6:50—7:30</a:t>
            </a:r>
            <a:endParaRPr lang="zh-CN" altLang="en-US" sz="3200" b="1" dirty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Font typeface="+mj-lt"/>
              <a:buNone/>
            </a:pP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1.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背记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《登岳阳楼》</a:t>
            </a: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~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《念奴娇》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及课下注释、笔记； </a:t>
            </a: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en-US" altLang="zh-CN" sz="3200" b="1" dirty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Font typeface="+mj-lt"/>
              <a:buNone/>
            </a:pP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2.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复习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《子路、曾皙、冉有、公西华侍坐》及课下注释；</a:t>
            </a: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Font typeface="+mj-lt"/>
              <a:buNone/>
            </a:pP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3.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阅读勾画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全品晨读</a:t>
            </a: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1~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晨读</a:t>
            </a: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7 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写作素材篇。</a:t>
            </a: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571500" indent="-571500" algn="l" fontAlgn="auto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36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7:30—7:45  </a:t>
            </a:r>
            <a:r>
              <a:rPr 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抽查</a:t>
            </a: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None/>
            </a:pPr>
            <a:endParaRPr lang="zh-CN" altLang="en-US" sz="3200" b="1" i="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AS_UNIQUEID" val="8600"/>
</p:tagLst>
</file>

<file path=ppt/tags/tag2.xml><?xml version="1.0" encoding="utf-8"?>
<p:tagLst xmlns:p="http://schemas.openxmlformats.org/presentationml/2006/main">
  <p:tag name="AS_UNIQUEID" val="8601"/>
</p:tagLst>
</file>

<file path=ppt/tags/tag3.xml><?xml version="1.0" encoding="utf-8"?>
<p:tagLst xmlns:p="http://schemas.openxmlformats.org/presentationml/2006/main">
  <p:tag name="AS_UNIQUEID" val="860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WPS 演示</Application>
  <PresentationFormat>宽屏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Wingdings</vt:lpstr>
      <vt:lpstr>微软雅黑</vt:lpstr>
      <vt:lpstr>黑体</vt:lpstr>
      <vt:lpstr>Wingdings</vt:lpstr>
      <vt:lpstr>Arial Unicode MS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早自习安排9.16 9.18</dc:title>
  <dc:creator>183****4020</dc:creator>
  <cp:lastModifiedBy>928</cp:lastModifiedBy>
  <cp:revision>163</cp:revision>
  <dcterms:created xsi:type="dcterms:W3CDTF">2025-09-19T05:55:00Z</dcterms:created>
  <dcterms:modified xsi:type="dcterms:W3CDTF">2026-04-07T01:12:21Z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5.2.4.8772</vt:lpwstr>
  </property>
  <property fmtid="{D5CDD505-2E9C-101B-9397-08002B2CF9AE}" pid="4" name="EasiNoteCoursewareInfo">
    <vt:lpwstr>1202c164-f786-459a-b2cc-653c1e4c7589:22</vt:lpwstr>
  </property>
  <property fmtid="{D5CDD505-2E9C-101B-9397-08002B2CF9AE}" pid="5" name="EasiNoteDocumentName">
    <vt:lpwstr>早自习安排9.16 9.18</vt:lpwstr>
  </property>
  <property fmtid="{D5CDD505-2E9C-101B-9397-08002B2CF9AE}" pid="6" name="EasiNoteAuthor">
    <vt:lpwstr>illskmszvluwmxgqwhoqhy2l31777291</vt:lpwstr>
  </property>
  <property fmtid="{D5CDD505-2E9C-101B-9397-08002B2CF9AE}" pid="7" name="EasiNoteUpstreamCoursewareInfo_0">
    <vt:lpwstr>1202c164-f786-459a-b2cc-653c1e4c7589</vt:lpwstr>
  </property>
  <property fmtid="{D5CDD505-2E9C-101B-9397-08002B2CF9AE}" pid="8" name="ICV">
    <vt:lpwstr>30297ADEF4E34AF28A3FCA708876F98D_13</vt:lpwstr>
  </property>
  <property fmtid="{D5CDD505-2E9C-101B-9397-08002B2CF9AE}" pid="9" name="KSOProductBuildVer">
    <vt:lpwstr>2052-12.1.0.25225</vt:lpwstr>
  </property>
</Properties>
</file>