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1"/>
          <p:cNvSpPr txBox="1"/>
          <p:nvPr/>
        </p:nvSpPr>
        <p:spPr>
          <a:xfrm>
            <a:off x="947906" y="610314"/>
            <a:ext cx="9738360" cy="5496020"/>
          </a:xfrm>
          <a:prstGeom prst="rect">
            <a:avLst/>
          </a:prstGeom>
          <a:noFill/>
        </p:spPr>
        <p:txBody>
          <a:bodyPr anchor="t"/>
          <a:lstStyle/>
          <a:p>
            <a:pPr marL="0" algn="l">
              <a:lnSpc>
                <a:spcPts val="7600"/>
              </a:lnSpc>
            </a:pP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4.2</a:t>
            </a:r>
            <a:r>
              <a:rPr lang="en-US" altLang="zh-CN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   周三    早自习安排</a:t>
            </a:r>
            <a:endParaRPr lang="zh-CN" altLang="en-US" sz="3200" b="1" i="0" dirty="0">
              <a:solidFill>
                <a:srgbClr val="5B9BD5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6:30—7:10</a:t>
            </a:r>
            <a:endParaRPr lang="zh-CN" altLang="en-US" sz="3600" b="1" i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</a:pPr>
            <a:r>
              <a:rPr lang="zh-CN" altLang="en-US" sz="3200" b="1" i="0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  1.复习背记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《侍坐》、课后三首古诗词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及</a:t>
            </a:r>
            <a:r>
              <a:rPr lang="zh-CN" altLang="en-US" sz="3200" b="1" i="0" dirty="0">
                <a:solidFill>
                  <a:schemeClr val="tx1">
                    <a:alpha val="100000"/>
                  </a:schemeClr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课下注释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；</a:t>
            </a:r>
            <a:endParaRPr lang="zh-CN" altLang="en-US" sz="3200" b="1" i="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indent="0" algn="l" fontAlgn="auto">
              <a:lnSpc>
                <a:spcPct val="200000"/>
              </a:lnSpc>
            </a:pP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lang="zh-CN" altLang="en-US" sz="3200" b="1" i="0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 2.读背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周测试卷范文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第2段-第5段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。</a:t>
            </a:r>
            <a:endParaRPr lang="zh-CN" altLang="en-US" sz="3200" b="1" i="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7:10—7:25  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抽查</a:t>
            </a:r>
            <a:endParaRPr lang="zh-CN" altLang="en-US" sz="3200" b="1" i="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marL="0" algn="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WPS 演示</Application>
  <PresentationFormat>宽屏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Wingdings</vt:lpstr>
      <vt:lpstr>黑体</vt:lpstr>
      <vt:lpstr>等线</vt:lpstr>
      <vt:lpstr>Arial Unicode MS</vt:lpstr>
      <vt:lpstr>Calibri</vt:lpstr>
      <vt:lpstr>Wingdings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早自习安排4.20</dc:title>
  <dc:creator>饶颖</dc:creator>
  <cp:lastModifiedBy>928</cp:lastModifiedBy>
  <cp:revision>3</cp:revision>
  <dcterms:created xsi:type="dcterms:W3CDTF">2026-04-19T11:56:00Z</dcterms:created>
  <dcterms:modified xsi:type="dcterms:W3CDTF">2026-04-21T10:59:45Z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icationName">
    <vt:lpwstr>EasiNote5</vt:lpwstr>
  </property>
  <property fmtid="{D5CDD505-2E9C-101B-9397-08002B2CF9AE}" pid="3" name="ApplicationVersion">
    <vt:lpwstr>5.2.4.9158</vt:lpwstr>
  </property>
  <property fmtid="{D5CDD505-2E9C-101B-9397-08002B2CF9AE}" pid="4" name="EasiNoteCoursewareInfo">
    <vt:lpwstr>b32784d1-816a-4a63-8740-84bf49079b75:4</vt:lpwstr>
  </property>
  <property fmtid="{D5CDD505-2E9C-101B-9397-08002B2CF9AE}" pid="5" name="EasiNoteDocumentName">
    <vt:lpwstr>早自习安排4.20</vt:lpwstr>
  </property>
  <property fmtid="{D5CDD505-2E9C-101B-9397-08002B2CF9AE}" pid="6" name="EasiNoteAuthor">
    <vt:lpwstr>illskmszvluwmxgqwhoqhy2l31777291</vt:lpwstr>
  </property>
  <property fmtid="{D5CDD505-2E9C-101B-9397-08002B2CF9AE}" pid="7" name="EasiNoteUpstreamCoursewareInfo_0">
    <vt:lpwstr>b32784d1-816a-4a63-8740-84bf49079b75</vt:lpwstr>
  </property>
  <property fmtid="{D5CDD505-2E9C-101B-9397-08002B2CF9AE}" pid="8" name="KSOProductBuildVer">
    <vt:lpwstr>2052-12.1.0.25225</vt:lpwstr>
  </property>
  <property fmtid="{D5CDD505-2E9C-101B-9397-08002B2CF9AE}" pid="9" name="ICV">
    <vt:lpwstr>8C47BDF995E6418FBB87EACA3C0C0B51_12</vt:lpwstr>
  </property>
</Properties>
</file>