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sldIdLst>
    <p:sldId id="256" r:id="rId3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作者" initials="A" lastIdx="0" clrIdx="0"/>
  <p:cmAuthor id="2" name="Mia Vida Villanueva" initials="MVV" lastIdx="0" clrIdx="1"/>
  <p:cmAuthor id="3" name="1206988966@qq.com" initials="1" lastIdx="0" clrIdx="2"/>
  <p:cmAuthor id="4" name="Wangzhi gang" initials="Wg" lastIdx="0" clrIdx="3"/>
  <p:cmAuthor id="5" name="姜伟光" initials="姜" lastIdx="0" clrIdx="4"/>
  <p:cmAuthor id="6" name="lenovo" initials="l" lastIdx="0" clrIdx="5"/>
  <p:cmAuthor id="7" name="Administrator" initials="A" lastIdx="0" clrIdx="6"/>
  <p:cmAuthor id="8" name="宋洁然" initials="宋" lastIdx="0" clrIdx="7"/>
  <p:cmAuthor id="9" name="ming qiu" initials="m" lastIdx="0" clrIdx="8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606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7" Type="http://schemas.openxmlformats.org/officeDocument/2006/relationships/tableStyles" Target="tableStyles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A48B96-639E-45A3-A0BA-2464DFDB1FA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837353-30EB-4A48-80EB-173D804AEFB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p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tags" Target="../tags/tag1.xml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 userDrawn="1">
            <p:custDataLst>
              <p:tags r:id="rId2"/>
            </p:custDataLst>
          </p:nvPr>
        </p:nvSpPr>
        <p:spPr>
          <a:xfrm>
            <a:off x="233680" y="223520"/>
            <a:ext cx="11724640" cy="641096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4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1"/>
          <p:cNvSpPr txBox="1"/>
          <p:nvPr/>
        </p:nvSpPr>
        <p:spPr>
          <a:xfrm>
            <a:off x="773430" y="432435"/>
            <a:ext cx="12495530" cy="6305550"/>
          </a:xfrm>
          <a:prstGeom prst="rect">
            <a:avLst/>
          </a:prstGeom>
          <a:noFill/>
        </p:spPr>
        <p:txBody>
          <a:bodyPr anchor="t"/>
          <a:lstStyle/>
          <a:p>
            <a:pPr indent="0" algn="l" fontAlgn="auto">
              <a:lnSpc>
                <a:spcPct val="200000"/>
              </a:lnSpc>
            </a:pPr>
            <a:r>
              <a:rPr lang="en-US" altLang="zh-CN" sz="3200" b="1" i="0" dirty="0">
                <a:solidFill>
                  <a:srgbClr val="5B9BD5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</a:rPr>
              <a:t>6.3</a:t>
            </a:r>
            <a:r>
              <a:rPr lang="zh-CN" altLang="en-US" sz="3200" b="1" i="0" dirty="0">
                <a:solidFill>
                  <a:srgbClr val="5B9BD5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</a:rPr>
              <a:t>  </a:t>
            </a:r>
            <a:r>
              <a:rPr lang="en-US" altLang="zh-CN" sz="3200" b="1" i="0" dirty="0">
                <a:solidFill>
                  <a:srgbClr val="5B9BD5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</a:rPr>
              <a:t> </a:t>
            </a:r>
            <a:r>
              <a:rPr lang="zh-CN" altLang="en-US" sz="3200" b="1" i="0" dirty="0">
                <a:solidFill>
                  <a:srgbClr val="5B9BD5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</a:rPr>
              <a:t>周三 </a:t>
            </a:r>
            <a:r>
              <a:rPr lang="en-US" altLang="zh-CN" sz="3200" b="1" i="0" dirty="0">
                <a:solidFill>
                  <a:srgbClr val="5B9BD5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</a:rPr>
              <a:t> </a:t>
            </a:r>
            <a:r>
              <a:rPr lang="zh-CN" altLang="en-US" sz="3200" b="1" i="0" dirty="0">
                <a:solidFill>
                  <a:srgbClr val="5B9BD5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</a:rPr>
              <a:t> 早自习安排</a:t>
            </a:r>
            <a:endParaRPr lang="zh-CN" altLang="en-US" sz="3200" b="1" i="0" dirty="0">
              <a:solidFill>
                <a:srgbClr val="5B9BD5">
                  <a:alpha val="100000"/>
                </a:srgbClr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pPr indent="0" algn="l" fontAlgn="auto">
              <a:lnSpc>
                <a:spcPct val="200000"/>
              </a:lnSpc>
              <a:buFont typeface="Wingdings" panose="05000000000000000000"/>
              <a:buChar char="l"/>
            </a:pPr>
            <a:r>
              <a:rPr lang="zh-CN" altLang="en-US" sz="3600" b="1" i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</a:rPr>
              <a:t> 6:</a:t>
            </a:r>
            <a:r>
              <a:rPr lang="en-US" altLang="zh-CN" sz="3600" b="1" i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</a:rPr>
              <a:t>30</a:t>
            </a:r>
            <a:r>
              <a:rPr lang="zh-CN" altLang="en-US" sz="3600" b="1" i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</a:rPr>
              <a:t>—7:</a:t>
            </a:r>
            <a:r>
              <a:rPr lang="en-US" altLang="zh-CN" sz="3600" b="1" i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</a:rPr>
              <a:t>10</a:t>
            </a:r>
            <a:endParaRPr lang="zh-CN" altLang="en-US" sz="3600" b="1" i="0" dirty="0">
              <a:solidFill>
                <a:srgbClr val="000000">
                  <a:alpha val="100000"/>
                </a:srgbClr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pPr indent="0" algn="l" fontAlgn="auto">
              <a:lnSpc>
                <a:spcPct val="200000"/>
              </a:lnSpc>
            </a:pPr>
            <a:r>
              <a:rPr lang="en-US" altLang="zh-CN" sz="3200" b="1" dirty="0">
                <a:solidFill>
                  <a:srgbClr val="C00000">
                    <a:alpha val="100000"/>
                  </a:srgbClr>
                </a:solidFill>
                <a:latin typeface="黑体" panose="02010609060101010101" charset="-122"/>
                <a:ea typeface="黑体" panose="02010609060101010101" charset="-122"/>
                <a:sym typeface="+mn-ea"/>
              </a:rPr>
              <a:t> </a:t>
            </a:r>
            <a:r>
              <a:rPr lang="zh-CN" altLang="en-US" sz="3200" b="1" dirty="0">
                <a:solidFill>
                  <a:srgbClr val="FF0000">
                    <a:alpha val="100000"/>
                  </a:srgbClr>
                </a:solidFill>
                <a:latin typeface="黑体" panose="02010609060101010101" charset="-122"/>
                <a:ea typeface="黑体" panose="02010609060101010101" charset="-122"/>
                <a:sym typeface="+mn-ea"/>
              </a:rPr>
              <a:t> </a:t>
            </a:r>
            <a:r>
              <a:rPr lang="en-US" altLang="zh-CN" sz="3200" b="1" dirty="0">
                <a:solidFill>
                  <a:srgbClr val="FF0000">
                    <a:alpha val="100000"/>
                  </a:srgbClr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1.</a:t>
            </a:r>
            <a:r>
              <a:rPr lang="zh-CN" altLang="en-US" sz="3200" b="1" dirty="0">
                <a:solidFill>
                  <a:srgbClr val="FF0000">
                    <a:alpha val="100000"/>
                  </a:srgbClr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熟读</a:t>
            </a:r>
            <a:r>
              <a:rPr lang="zh-CN" altLang="en-US" sz="3200" b="1" dirty="0">
                <a:solidFill>
                  <a:schemeClr val="tx1">
                    <a:alpha val="100000"/>
                  </a:schemeClr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导学案</a:t>
            </a:r>
            <a:r>
              <a:rPr lang="en-US" altLang="zh-CN" sz="3200" b="1" dirty="0">
                <a:solidFill>
                  <a:schemeClr val="tx1">
                    <a:alpha val="100000"/>
                  </a:schemeClr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P294</a:t>
            </a:r>
            <a:r>
              <a:rPr lang="zh-CN" altLang="en-US" sz="3200" b="1" dirty="0">
                <a:solidFill>
                  <a:schemeClr val="tx1">
                    <a:alpha val="100000"/>
                  </a:schemeClr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《促织》及字词</a:t>
            </a:r>
            <a:r>
              <a:rPr lang="zh-CN" altLang="en-US" sz="3200" b="1" dirty="0">
                <a:solidFill>
                  <a:schemeClr val="tx1">
                    <a:alpha val="100000"/>
                  </a:schemeClr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注释；</a:t>
            </a:r>
            <a:endParaRPr lang="en-US" altLang="zh-CN" sz="3200" b="1" dirty="0">
              <a:solidFill>
                <a:schemeClr val="tx1">
                  <a:alpha val="100000"/>
                </a:schemeClr>
              </a:solidFill>
              <a:latin typeface="黑体" panose="02010609060101010101" charset="-122"/>
              <a:ea typeface="黑体" panose="02010609060101010101" charset="-122"/>
              <a:cs typeface="黑体" panose="02010609060101010101" charset="-122"/>
              <a:sym typeface="+mn-ea"/>
            </a:endParaRPr>
          </a:p>
          <a:p>
            <a:pPr indent="0" algn="l" fontAlgn="auto">
              <a:lnSpc>
                <a:spcPct val="200000"/>
              </a:lnSpc>
            </a:pPr>
            <a:r>
              <a:rPr lang="en-US" altLang="zh-CN" sz="3200" b="1" dirty="0">
                <a:solidFill>
                  <a:schemeClr val="tx1">
                    <a:alpha val="100000"/>
                  </a:schemeClr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  </a:t>
            </a:r>
            <a:r>
              <a:rPr lang="en-US" altLang="zh-CN" sz="3200" b="1" dirty="0">
                <a:solidFill>
                  <a:srgbClr val="FF0000">
                    <a:alpha val="100000"/>
                  </a:srgbClr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2.</a:t>
            </a:r>
            <a:r>
              <a:rPr lang="zh-CN" altLang="en-US" sz="3200" b="1" dirty="0">
                <a:solidFill>
                  <a:srgbClr val="FF0000">
                    <a:alpha val="100000"/>
                  </a:srgbClr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读背</a:t>
            </a:r>
            <a:r>
              <a:rPr lang="zh-CN" altLang="en-US" sz="3200" b="1" dirty="0">
                <a:solidFill>
                  <a:schemeClr val="tx1">
                    <a:alpha val="100000"/>
                  </a:schemeClr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月考作文范文</a:t>
            </a:r>
            <a:r>
              <a:rPr lang="zh-CN" altLang="en-US" sz="2400" b="1" dirty="0">
                <a:solidFill>
                  <a:schemeClr val="accent1">
                    <a:alpha val="100000"/>
                  </a:schemeClr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（</a:t>
            </a:r>
            <a:r>
              <a:rPr lang="en-US" altLang="zh-CN" sz="2400" b="1" dirty="0">
                <a:solidFill>
                  <a:schemeClr val="accent1">
                    <a:alpha val="100000"/>
                  </a:schemeClr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20</a:t>
            </a:r>
            <a:r>
              <a:rPr lang="zh-CN" altLang="en-US" sz="2400" b="1" dirty="0">
                <a:solidFill>
                  <a:schemeClr val="accent1">
                    <a:alpha val="100000"/>
                  </a:schemeClr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分钟左右）</a:t>
            </a:r>
            <a:r>
              <a:rPr lang="zh-CN" sz="3200" b="1" dirty="0">
                <a:solidFill>
                  <a:schemeClr val="tx1">
                    <a:alpha val="100000"/>
                  </a:schemeClr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。</a:t>
            </a:r>
            <a:r>
              <a:rPr lang="en-US" altLang="zh-CN" sz="2400" b="1" dirty="0">
                <a:solidFill>
                  <a:schemeClr val="tx1">
                    <a:alpha val="100000"/>
                  </a:schemeClr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 </a:t>
            </a:r>
            <a:endParaRPr lang="zh-CN" altLang="en-US" sz="2400" b="1" i="0" dirty="0">
              <a:solidFill>
                <a:schemeClr val="tx1">
                  <a:alpha val="100000"/>
                </a:schemeClr>
              </a:solidFill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  <a:p>
            <a:pPr indent="0" algn="l" fontAlgn="auto">
              <a:lnSpc>
                <a:spcPct val="200000"/>
              </a:lnSpc>
              <a:buFont typeface="Wingdings" panose="05000000000000000000"/>
              <a:buChar char="l"/>
            </a:pPr>
            <a:r>
              <a:rPr lang="en-US" altLang="zh-CN" sz="3600" b="1" i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</a:rPr>
              <a:t> </a:t>
            </a:r>
            <a:r>
              <a:rPr lang="zh-CN" altLang="en-US" sz="3600" b="1" i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</a:rPr>
              <a:t>7:</a:t>
            </a:r>
            <a:r>
              <a:rPr lang="en-US" altLang="zh-CN" sz="3600" b="1" i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</a:rPr>
              <a:t>10</a:t>
            </a:r>
            <a:r>
              <a:rPr lang="zh-CN" altLang="en-US" sz="3600" b="1" i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</a:rPr>
              <a:t>—7:</a:t>
            </a:r>
            <a:r>
              <a:rPr lang="en-US" altLang="zh-CN" sz="3600" b="1" i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</a:rPr>
              <a:t>25</a:t>
            </a:r>
            <a:r>
              <a:rPr lang="zh-CN" altLang="en-US" sz="3600" b="1" i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</a:rPr>
              <a:t>  </a:t>
            </a:r>
            <a:r>
              <a:rPr lang="zh-CN" altLang="en-US" sz="3200" b="1" i="0" dirty="0">
                <a:solidFill>
                  <a:srgbClr val="000000">
                    <a:alpha val="100000"/>
                  </a:srgbClr>
                </a:solidFill>
                <a:latin typeface="黑体" panose="02010609060101010101" charset="-122"/>
                <a:ea typeface="黑体" panose="02010609060101010101" charset="-122"/>
              </a:rPr>
              <a:t>抽查</a:t>
            </a:r>
            <a:endParaRPr lang="zh-CN" altLang="en-US" sz="2400" b="1" i="0" dirty="0">
              <a:solidFill>
                <a:srgbClr val="000000">
                  <a:alpha val="100000"/>
                </a:srgbClr>
              </a:solidFill>
              <a:highlight>
                <a:srgbClr val="C0C0C0"/>
              </a:highlight>
              <a:latin typeface="黑体" panose="02010609060101010101" charset="-122"/>
              <a:ea typeface="黑体" panose="02010609060101010101" charset="-122"/>
            </a:endParaRPr>
          </a:p>
        </p:txBody>
      </p:sp>
    </p:spTree>
  </p:cSld>
  <p:clrMapOvr>
    <a:masterClrMapping/>
  </p:clrMapOvr>
</p:sld>
</file>

<file path=ppt/tags/tag1.xml><?xml version="1.0" encoding="utf-8"?>
<p:tagLst xmlns:p="http://schemas.openxmlformats.org/presentationml/2006/main">
  <p:tag name="AS_UNIQUEID" val="9961"/>
</p:tagLst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85</Words>
  <Application>WPS 演示</Application>
  <PresentationFormat>宽屏</PresentationFormat>
  <Paragraphs>6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10" baseType="lpstr">
      <vt:lpstr>Arial</vt:lpstr>
      <vt:lpstr>宋体</vt:lpstr>
      <vt:lpstr>Wingdings</vt:lpstr>
      <vt:lpstr>微软雅黑</vt:lpstr>
      <vt:lpstr>Wingdings</vt:lpstr>
      <vt:lpstr>黑体</vt:lpstr>
      <vt:lpstr>Arial Unicode MS</vt:lpstr>
      <vt:lpstr>Calibri</vt:lpstr>
      <vt:lpstr>Office 主题​​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早自习安排4.8</dc:title>
  <dc:creator>饶颖</dc:creator>
  <cp:lastModifiedBy>928</cp:lastModifiedBy>
  <cp:revision>37</cp:revision>
  <dcterms:created xsi:type="dcterms:W3CDTF">2026-04-07T12:43:00Z</dcterms:created>
  <dcterms:modified xsi:type="dcterms:W3CDTF">2026-06-02T10:45:04Z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licationName">
    <vt:lpwstr>EasiNote5</vt:lpwstr>
  </property>
  <property fmtid="{D5CDD505-2E9C-101B-9397-08002B2CF9AE}" pid="3" name="ApplicationVersion">
    <vt:lpwstr>5.2.4.9158</vt:lpwstr>
  </property>
  <property fmtid="{D5CDD505-2E9C-101B-9397-08002B2CF9AE}" pid="4" name="EasiNoteCoursewareInfo">
    <vt:lpwstr>944a5367-6113-41df-a9ab-fc829beb6563:3</vt:lpwstr>
  </property>
  <property fmtid="{D5CDD505-2E9C-101B-9397-08002B2CF9AE}" pid="5" name="EasiNoteDocumentName">
    <vt:lpwstr>早自习安排4.8</vt:lpwstr>
  </property>
  <property fmtid="{D5CDD505-2E9C-101B-9397-08002B2CF9AE}" pid="6" name="EasiNoteAuthor">
    <vt:lpwstr>illskmszvluwmxgqwhoqhy2l31777291</vt:lpwstr>
  </property>
  <property fmtid="{D5CDD505-2E9C-101B-9397-08002B2CF9AE}" pid="7" name="EasiNoteUpstreamCoursewareInfo_0">
    <vt:lpwstr>944a5367-6113-41df-a9ab-fc829beb6563</vt:lpwstr>
  </property>
  <property fmtid="{D5CDD505-2E9C-101B-9397-08002B2CF9AE}" pid="8" name="KSOProductBuildVer">
    <vt:lpwstr>2052-12.1.0.26375</vt:lpwstr>
  </property>
  <property fmtid="{D5CDD505-2E9C-101B-9397-08002B2CF9AE}" pid="9" name="ICV">
    <vt:lpwstr>3C1458EFEF474B728EEF03BFC4D47F5A_13</vt:lpwstr>
  </property>
</Properties>
</file>