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全品文教" initials="" lastIdx="0" clrIdx="0"/>
  <p:cmAuthor id="2" name="SkyUN.Org" initials="S" lastIdx="0" clrIdx="1"/>
  <p:cmAuthor id="3" name="作者" initials="A" lastIdx="0" clrIdx="2"/>
  <p:cmAuthor id="4" name="fafa" initials="f" lastIdx="0" clrIdx="3"/>
  <p:cmAuthor id="5" name="王习习" initials="王" lastIdx="0" clrIdx="4"/>
  <p:cmAuthor id="6" name="jwzx" initials="j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5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commentAuthors" Target="commentAuthors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0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image" Target="../media/image2.jpeg"/><Relationship Id="rId2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image" Target="../media/image2.jpeg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1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D:\SLIDEtoME\TP模板\新建文件夹 (9)\bg2.jp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94" b="35514"/>
          <a:stretch>
            <a:fillRect/>
          </a:stretch>
        </p:blipFill>
        <p:spPr bwMode="auto">
          <a:xfrm>
            <a:off x="0" y="1433548"/>
            <a:ext cx="12192000" cy="3990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矩形 14"/>
          <p:cNvSpPr/>
          <p:nvPr>
            <p:custDataLst>
              <p:tags r:id="rId4"/>
            </p:custDataLst>
          </p:nvPr>
        </p:nvSpPr>
        <p:spPr>
          <a:xfrm>
            <a:off x="0" y="1130031"/>
            <a:ext cx="12192000" cy="615269"/>
          </a:xfrm>
          <a:prstGeom prst="rect">
            <a:avLst/>
          </a:prstGeom>
          <a:solidFill>
            <a:schemeClr val="bg1">
              <a:alpha val="61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1200">
              <a:solidFill>
                <a:srgbClr val="FFFFFF"/>
              </a:solidFill>
            </a:endParaRPr>
          </a:p>
        </p:txBody>
      </p:sp>
      <p:sp>
        <p:nvSpPr>
          <p:cNvPr id="18" name="矩形 17"/>
          <p:cNvSpPr/>
          <p:nvPr>
            <p:custDataLst>
              <p:tags r:id="rId5"/>
            </p:custDataLst>
          </p:nvPr>
        </p:nvSpPr>
        <p:spPr>
          <a:xfrm>
            <a:off x="0" y="5107864"/>
            <a:ext cx="12192000" cy="615269"/>
          </a:xfrm>
          <a:prstGeom prst="rect">
            <a:avLst/>
          </a:prstGeom>
          <a:solidFill>
            <a:schemeClr val="bg1">
              <a:alpha val="61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120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fld id="{812CC066-29CF-4D1B-AFA1-0837D0F191C7}" type="datetimeFigureOut">
              <a:rPr lang="zh-CN" altLang="en-US" smtClean="0">
                <a:solidFill>
                  <a:srgbClr val="5F5F5F"/>
                </a:solidFill>
              </a:rPr>
            </a:fld>
            <a:endParaRPr lang="zh-CN" altLang="en-US">
              <a:solidFill>
                <a:srgbClr val="5F5F5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srgbClr val="5F5F5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fld id="{4D3D0621-7590-4572-A7EA-6CB7047C3969}" type="slidenum">
              <a:rPr lang="zh-CN" altLang="en-US" smtClean="0">
                <a:solidFill>
                  <a:srgbClr val="5F5F5F"/>
                </a:solidFill>
              </a:rPr>
            </a:fld>
            <a:endParaRPr lang="zh-CN" altLang="en-US">
              <a:solidFill>
                <a:srgbClr val="5F5F5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  <p:custDataLst>
              <p:tags r:id="rId9"/>
            </p:custDataLst>
          </p:nvPr>
        </p:nvSpPr>
        <p:spPr>
          <a:xfrm>
            <a:off x="3581403" y="2378521"/>
            <a:ext cx="8464553" cy="13943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3735" b="1" i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tags r:id="rId10"/>
            </p:custDataLst>
          </p:nvPr>
        </p:nvSpPr>
        <p:spPr>
          <a:xfrm>
            <a:off x="3581403" y="3910951"/>
            <a:ext cx="8464553" cy="423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6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5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同侧圆角矩形 1"/>
          <p:cNvSpPr/>
          <p:nvPr userDrawn="1">
            <p:custDataLst>
              <p:tags r:id="rId4"/>
            </p:custDataLst>
          </p:nvPr>
        </p:nvSpPr>
        <p:spPr>
          <a:xfrm>
            <a:off x="314668" y="298879"/>
            <a:ext cx="11562664" cy="6260243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矩形: 圆角 1"/>
          <p:cNvSpPr/>
          <p:nvPr userDrawn="1">
            <p:custDataLst>
              <p:tags r:id="rId5"/>
            </p:custDataLst>
          </p:nvPr>
        </p:nvSpPr>
        <p:spPr>
          <a:xfrm>
            <a:off x="4748531" y="795227"/>
            <a:ext cx="2694940" cy="63805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65">
              <a:solidFill>
                <a:prstClr val="white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0" name="smiling-tooth-with-hands_33918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5059868" y="964464"/>
            <a:ext cx="340631" cy="340631"/>
          </a:xfrm>
          <a:custGeom>
            <a:avLst/>
            <a:gdLst>
              <a:gd name="T0" fmla="*/ 12000 w 12800"/>
              <a:gd name="T1" fmla="*/ 11200 h 12800"/>
              <a:gd name="T2" fmla="*/ 7176 w 12800"/>
              <a:gd name="T3" fmla="*/ 12121 h 12800"/>
              <a:gd name="T4" fmla="*/ 6400 w 12800"/>
              <a:gd name="T5" fmla="*/ 12800 h 12800"/>
              <a:gd name="T6" fmla="*/ 5624 w 12800"/>
              <a:gd name="T7" fmla="*/ 12121 h 12800"/>
              <a:gd name="T8" fmla="*/ 800 w 12800"/>
              <a:gd name="T9" fmla="*/ 11200 h 12800"/>
              <a:gd name="T10" fmla="*/ 0 w 12800"/>
              <a:gd name="T11" fmla="*/ 10400 h 12800"/>
              <a:gd name="T12" fmla="*/ 0 w 12800"/>
              <a:gd name="T13" fmla="*/ 800 h 12800"/>
              <a:gd name="T14" fmla="*/ 800 w 12800"/>
              <a:gd name="T15" fmla="*/ 0 h 12800"/>
              <a:gd name="T16" fmla="*/ 879 w 12800"/>
              <a:gd name="T17" fmla="*/ 16 h 12800"/>
              <a:gd name="T18" fmla="*/ 6400 w 12800"/>
              <a:gd name="T19" fmla="*/ 1600 h 12800"/>
              <a:gd name="T20" fmla="*/ 11921 w 12800"/>
              <a:gd name="T21" fmla="*/ 16 h 12800"/>
              <a:gd name="T22" fmla="*/ 12000 w 12800"/>
              <a:gd name="T23" fmla="*/ 0 h 12800"/>
              <a:gd name="T24" fmla="*/ 12800 w 12800"/>
              <a:gd name="T25" fmla="*/ 800 h 12800"/>
              <a:gd name="T26" fmla="*/ 12800 w 12800"/>
              <a:gd name="T27" fmla="*/ 10400 h 12800"/>
              <a:gd name="T28" fmla="*/ 12000 w 12800"/>
              <a:gd name="T29" fmla="*/ 11200 h 12800"/>
              <a:gd name="T30" fmla="*/ 5600 w 12800"/>
              <a:gd name="T31" fmla="*/ 2507 h 12800"/>
              <a:gd name="T32" fmla="*/ 1600 w 12800"/>
              <a:gd name="T33" fmla="*/ 1670 h 12800"/>
              <a:gd name="T34" fmla="*/ 1600 w 12800"/>
              <a:gd name="T35" fmla="*/ 9643 h 12800"/>
              <a:gd name="T36" fmla="*/ 5600 w 12800"/>
              <a:gd name="T37" fmla="*/ 10400 h 12800"/>
              <a:gd name="T38" fmla="*/ 5600 w 12800"/>
              <a:gd name="T39" fmla="*/ 2507 h 12800"/>
              <a:gd name="T40" fmla="*/ 11200 w 12800"/>
              <a:gd name="T41" fmla="*/ 1670 h 12800"/>
              <a:gd name="T42" fmla="*/ 7200 w 12800"/>
              <a:gd name="T43" fmla="*/ 2506 h 12800"/>
              <a:gd name="T44" fmla="*/ 7200 w 12800"/>
              <a:gd name="T45" fmla="*/ 10400 h 12800"/>
              <a:gd name="T46" fmla="*/ 11200 w 12800"/>
              <a:gd name="T47" fmla="*/ 9644 h 12800"/>
              <a:gd name="T48" fmla="*/ 11200 w 12800"/>
              <a:gd name="T49" fmla="*/ 1670 h 12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0" h="12800">
                <a:moveTo>
                  <a:pt x="12000" y="11200"/>
                </a:moveTo>
                <a:cubicBezTo>
                  <a:pt x="10776" y="11254"/>
                  <a:pt x="8442" y="11463"/>
                  <a:pt x="7176" y="12121"/>
                </a:cubicBezTo>
                <a:cubicBezTo>
                  <a:pt x="7116" y="12503"/>
                  <a:pt x="6799" y="12800"/>
                  <a:pt x="6400" y="12800"/>
                </a:cubicBezTo>
                <a:cubicBezTo>
                  <a:pt x="6002" y="12800"/>
                  <a:pt x="5684" y="12503"/>
                  <a:pt x="5624" y="12121"/>
                </a:cubicBezTo>
                <a:cubicBezTo>
                  <a:pt x="4358" y="11463"/>
                  <a:pt x="2024" y="11254"/>
                  <a:pt x="800" y="11200"/>
                </a:cubicBezTo>
                <a:cubicBezTo>
                  <a:pt x="358" y="11200"/>
                  <a:pt x="0" y="10842"/>
                  <a:pt x="0" y="10400"/>
                </a:cubicBezTo>
                <a:lnTo>
                  <a:pt x="0" y="800"/>
                </a:lnTo>
                <a:cubicBezTo>
                  <a:pt x="0" y="358"/>
                  <a:pt x="358" y="0"/>
                  <a:pt x="800" y="0"/>
                </a:cubicBezTo>
                <a:cubicBezTo>
                  <a:pt x="828" y="0"/>
                  <a:pt x="851" y="14"/>
                  <a:pt x="879" y="16"/>
                </a:cubicBezTo>
                <a:cubicBezTo>
                  <a:pt x="6381" y="158"/>
                  <a:pt x="6400" y="1600"/>
                  <a:pt x="6400" y="1600"/>
                </a:cubicBezTo>
                <a:cubicBezTo>
                  <a:pt x="6400" y="1600"/>
                  <a:pt x="6419" y="158"/>
                  <a:pt x="11921" y="16"/>
                </a:cubicBezTo>
                <a:cubicBezTo>
                  <a:pt x="11949" y="14"/>
                  <a:pt x="11972" y="0"/>
                  <a:pt x="12000" y="0"/>
                </a:cubicBezTo>
                <a:cubicBezTo>
                  <a:pt x="12442" y="0"/>
                  <a:pt x="12800" y="358"/>
                  <a:pt x="12800" y="800"/>
                </a:cubicBezTo>
                <a:lnTo>
                  <a:pt x="12800" y="10400"/>
                </a:lnTo>
                <a:cubicBezTo>
                  <a:pt x="12800" y="10842"/>
                  <a:pt x="12442" y="11200"/>
                  <a:pt x="12000" y="11200"/>
                </a:cubicBezTo>
                <a:close/>
                <a:moveTo>
                  <a:pt x="5600" y="2507"/>
                </a:moveTo>
                <a:cubicBezTo>
                  <a:pt x="4568" y="1982"/>
                  <a:pt x="2861" y="1764"/>
                  <a:pt x="1600" y="1670"/>
                </a:cubicBezTo>
                <a:lnTo>
                  <a:pt x="1600" y="9643"/>
                </a:lnTo>
                <a:cubicBezTo>
                  <a:pt x="3747" y="9753"/>
                  <a:pt x="4949" y="10074"/>
                  <a:pt x="5600" y="10400"/>
                </a:cubicBezTo>
                <a:lnTo>
                  <a:pt x="5600" y="2507"/>
                </a:lnTo>
                <a:close/>
                <a:moveTo>
                  <a:pt x="11200" y="1670"/>
                </a:moveTo>
                <a:cubicBezTo>
                  <a:pt x="9940" y="1764"/>
                  <a:pt x="8232" y="1982"/>
                  <a:pt x="7200" y="2506"/>
                </a:cubicBezTo>
                <a:lnTo>
                  <a:pt x="7200" y="10400"/>
                </a:lnTo>
                <a:cubicBezTo>
                  <a:pt x="7851" y="10074"/>
                  <a:pt x="9052" y="9753"/>
                  <a:pt x="11200" y="9644"/>
                </a:cubicBezTo>
                <a:lnTo>
                  <a:pt x="11200" y="167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1"/>
            </a:solidFill>
          </a:ln>
        </p:spPr>
        <p:txBody>
          <a:bodyPr lIns="91440" tIns="45720" rIns="91440" bIns="45720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65">
              <a:solidFill>
                <a:prstClr val="black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同侧圆角矩形 1"/>
          <p:cNvSpPr/>
          <p:nvPr userDrawn="1">
            <p:custDataLst>
              <p:tags r:id="rId4"/>
            </p:custDataLst>
          </p:nvPr>
        </p:nvSpPr>
        <p:spPr>
          <a:xfrm>
            <a:off x="314668" y="298879"/>
            <a:ext cx="11562664" cy="6260243"/>
          </a:xfrm>
          <a:prstGeom prst="round2Same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矩形: 圆角 1"/>
          <p:cNvSpPr/>
          <p:nvPr userDrawn="1">
            <p:custDataLst>
              <p:tags r:id="rId5"/>
            </p:custDataLst>
          </p:nvPr>
        </p:nvSpPr>
        <p:spPr>
          <a:xfrm>
            <a:off x="4748531" y="795227"/>
            <a:ext cx="2694940" cy="63805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65">
              <a:solidFill>
                <a:prstClr val="white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9" name="smiling-tooth-with-hands_33918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5059868" y="964464"/>
            <a:ext cx="340631" cy="340631"/>
          </a:xfrm>
          <a:custGeom>
            <a:avLst/>
            <a:gdLst>
              <a:gd name="T0" fmla="*/ 12000 w 12800"/>
              <a:gd name="T1" fmla="*/ 11200 h 12800"/>
              <a:gd name="T2" fmla="*/ 7176 w 12800"/>
              <a:gd name="T3" fmla="*/ 12121 h 12800"/>
              <a:gd name="T4" fmla="*/ 6400 w 12800"/>
              <a:gd name="T5" fmla="*/ 12800 h 12800"/>
              <a:gd name="T6" fmla="*/ 5624 w 12800"/>
              <a:gd name="T7" fmla="*/ 12121 h 12800"/>
              <a:gd name="T8" fmla="*/ 800 w 12800"/>
              <a:gd name="T9" fmla="*/ 11200 h 12800"/>
              <a:gd name="T10" fmla="*/ 0 w 12800"/>
              <a:gd name="T11" fmla="*/ 10400 h 12800"/>
              <a:gd name="T12" fmla="*/ 0 w 12800"/>
              <a:gd name="T13" fmla="*/ 800 h 12800"/>
              <a:gd name="T14" fmla="*/ 800 w 12800"/>
              <a:gd name="T15" fmla="*/ 0 h 12800"/>
              <a:gd name="T16" fmla="*/ 879 w 12800"/>
              <a:gd name="T17" fmla="*/ 16 h 12800"/>
              <a:gd name="T18" fmla="*/ 6400 w 12800"/>
              <a:gd name="T19" fmla="*/ 1600 h 12800"/>
              <a:gd name="T20" fmla="*/ 11921 w 12800"/>
              <a:gd name="T21" fmla="*/ 16 h 12800"/>
              <a:gd name="T22" fmla="*/ 12000 w 12800"/>
              <a:gd name="T23" fmla="*/ 0 h 12800"/>
              <a:gd name="T24" fmla="*/ 12800 w 12800"/>
              <a:gd name="T25" fmla="*/ 800 h 12800"/>
              <a:gd name="T26" fmla="*/ 12800 w 12800"/>
              <a:gd name="T27" fmla="*/ 10400 h 12800"/>
              <a:gd name="T28" fmla="*/ 12000 w 12800"/>
              <a:gd name="T29" fmla="*/ 11200 h 12800"/>
              <a:gd name="T30" fmla="*/ 5600 w 12800"/>
              <a:gd name="T31" fmla="*/ 2507 h 12800"/>
              <a:gd name="T32" fmla="*/ 1600 w 12800"/>
              <a:gd name="T33" fmla="*/ 1670 h 12800"/>
              <a:gd name="T34" fmla="*/ 1600 w 12800"/>
              <a:gd name="T35" fmla="*/ 9643 h 12800"/>
              <a:gd name="T36" fmla="*/ 5600 w 12800"/>
              <a:gd name="T37" fmla="*/ 10400 h 12800"/>
              <a:gd name="T38" fmla="*/ 5600 w 12800"/>
              <a:gd name="T39" fmla="*/ 2507 h 12800"/>
              <a:gd name="T40" fmla="*/ 11200 w 12800"/>
              <a:gd name="T41" fmla="*/ 1670 h 12800"/>
              <a:gd name="T42" fmla="*/ 7200 w 12800"/>
              <a:gd name="T43" fmla="*/ 2506 h 12800"/>
              <a:gd name="T44" fmla="*/ 7200 w 12800"/>
              <a:gd name="T45" fmla="*/ 10400 h 12800"/>
              <a:gd name="T46" fmla="*/ 11200 w 12800"/>
              <a:gd name="T47" fmla="*/ 9644 h 12800"/>
              <a:gd name="T48" fmla="*/ 11200 w 12800"/>
              <a:gd name="T49" fmla="*/ 1670 h 12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2800" h="12800">
                <a:moveTo>
                  <a:pt x="12000" y="11200"/>
                </a:moveTo>
                <a:cubicBezTo>
                  <a:pt x="10776" y="11254"/>
                  <a:pt x="8442" y="11463"/>
                  <a:pt x="7176" y="12121"/>
                </a:cubicBezTo>
                <a:cubicBezTo>
                  <a:pt x="7116" y="12503"/>
                  <a:pt x="6799" y="12800"/>
                  <a:pt x="6400" y="12800"/>
                </a:cubicBezTo>
                <a:cubicBezTo>
                  <a:pt x="6002" y="12800"/>
                  <a:pt x="5684" y="12503"/>
                  <a:pt x="5624" y="12121"/>
                </a:cubicBezTo>
                <a:cubicBezTo>
                  <a:pt x="4358" y="11463"/>
                  <a:pt x="2024" y="11254"/>
                  <a:pt x="800" y="11200"/>
                </a:cubicBezTo>
                <a:cubicBezTo>
                  <a:pt x="358" y="11200"/>
                  <a:pt x="0" y="10842"/>
                  <a:pt x="0" y="10400"/>
                </a:cubicBezTo>
                <a:lnTo>
                  <a:pt x="0" y="800"/>
                </a:lnTo>
                <a:cubicBezTo>
                  <a:pt x="0" y="358"/>
                  <a:pt x="358" y="0"/>
                  <a:pt x="800" y="0"/>
                </a:cubicBezTo>
                <a:cubicBezTo>
                  <a:pt x="828" y="0"/>
                  <a:pt x="851" y="14"/>
                  <a:pt x="879" y="16"/>
                </a:cubicBezTo>
                <a:cubicBezTo>
                  <a:pt x="6381" y="158"/>
                  <a:pt x="6400" y="1600"/>
                  <a:pt x="6400" y="1600"/>
                </a:cubicBezTo>
                <a:cubicBezTo>
                  <a:pt x="6400" y="1600"/>
                  <a:pt x="6419" y="158"/>
                  <a:pt x="11921" y="16"/>
                </a:cubicBezTo>
                <a:cubicBezTo>
                  <a:pt x="11949" y="14"/>
                  <a:pt x="11972" y="0"/>
                  <a:pt x="12000" y="0"/>
                </a:cubicBezTo>
                <a:cubicBezTo>
                  <a:pt x="12442" y="0"/>
                  <a:pt x="12800" y="358"/>
                  <a:pt x="12800" y="800"/>
                </a:cubicBezTo>
                <a:lnTo>
                  <a:pt x="12800" y="10400"/>
                </a:lnTo>
                <a:cubicBezTo>
                  <a:pt x="12800" y="10842"/>
                  <a:pt x="12442" y="11200"/>
                  <a:pt x="12000" y="11200"/>
                </a:cubicBezTo>
                <a:close/>
                <a:moveTo>
                  <a:pt x="5600" y="2507"/>
                </a:moveTo>
                <a:cubicBezTo>
                  <a:pt x="4568" y="1982"/>
                  <a:pt x="2861" y="1764"/>
                  <a:pt x="1600" y="1670"/>
                </a:cubicBezTo>
                <a:lnTo>
                  <a:pt x="1600" y="9643"/>
                </a:lnTo>
                <a:cubicBezTo>
                  <a:pt x="3747" y="9753"/>
                  <a:pt x="4949" y="10074"/>
                  <a:pt x="5600" y="10400"/>
                </a:cubicBezTo>
                <a:lnTo>
                  <a:pt x="5600" y="2507"/>
                </a:lnTo>
                <a:close/>
                <a:moveTo>
                  <a:pt x="11200" y="1670"/>
                </a:moveTo>
                <a:cubicBezTo>
                  <a:pt x="9940" y="1764"/>
                  <a:pt x="8232" y="1982"/>
                  <a:pt x="7200" y="2506"/>
                </a:cubicBezTo>
                <a:lnTo>
                  <a:pt x="7200" y="10400"/>
                </a:lnTo>
                <a:cubicBezTo>
                  <a:pt x="7851" y="10074"/>
                  <a:pt x="9052" y="9753"/>
                  <a:pt x="11200" y="9644"/>
                </a:cubicBezTo>
                <a:lnTo>
                  <a:pt x="11200" y="167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bg1"/>
            </a:solidFill>
          </a:ln>
        </p:spPr>
        <p:txBody>
          <a:bodyPr lIns="91440" tIns="45720" rIns="91440" bIns="45720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65">
              <a:solidFill>
                <a:prstClr val="black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263DB197-84B0-484E-9C0F-88358ECCB797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077DA78-E013-4A8C-AD75-63A150561B10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263DB197-84B0-484E-9C0F-88358ECCB797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E077DA78-E013-4A8C-AD75-63A150561B10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-12699" y="6367463"/>
            <a:ext cx="12230100" cy="4905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Line 4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664635" y="855663"/>
            <a:ext cx="10862733" cy="1588"/>
          </a:xfrm>
          <a:prstGeom prst="line">
            <a:avLst/>
          </a:prstGeom>
          <a:noFill/>
          <a:ln w="9525" cap="rnd" cmpd="sng">
            <a:solidFill>
              <a:schemeClr val="tx1"/>
            </a:solidFill>
            <a:prstDash val="lgDash"/>
            <a:round/>
          </a:ln>
          <a:effectLst/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-12699" y="6367463"/>
            <a:ext cx="12230100" cy="4905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12" name="Line 4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664635" y="855663"/>
            <a:ext cx="10862733" cy="1588"/>
          </a:xfrm>
          <a:prstGeom prst="line">
            <a:avLst/>
          </a:prstGeom>
          <a:noFill/>
          <a:ln w="9525" cap="rnd" cmpd="sng">
            <a:solidFill>
              <a:schemeClr val="tx1"/>
            </a:solidFill>
            <a:prstDash val="lgDash"/>
            <a:round/>
          </a:ln>
          <a:effectLst/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prstClr val="black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fld id="{812CC066-29CF-4D1B-AFA1-0837D0F191C7}" type="datetimeFigureOut">
              <a:rPr lang="zh-CN" altLang="en-US" smtClean="0">
                <a:solidFill>
                  <a:srgbClr val="5F5F5F"/>
                </a:solidFill>
              </a:rPr>
            </a:fld>
            <a:endParaRPr lang="zh-CN" altLang="en-US">
              <a:solidFill>
                <a:srgbClr val="5F5F5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srgbClr val="5F5F5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/>
          <a:lstStyle/>
          <a:p>
            <a:fld id="{4D3D0621-7590-4572-A7EA-6CB7047C3969}" type="slidenum">
              <a:rPr lang="zh-CN" altLang="en-US" smtClean="0">
                <a:solidFill>
                  <a:srgbClr val="5F5F5F"/>
                </a:solidFill>
              </a:rPr>
            </a:fld>
            <a:endParaRPr lang="zh-CN" altLang="en-US">
              <a:solidFill>
                <a:srgbClr val="5F5F5F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showMasterSp="0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 userDrawn="1">
            <p:custDataLst>
              <p:tags r:id="rId2"/>
            </p:custDataLst>
          </p:nvPr>
        </p:nvSpPr>
        <p:spPr>
          <a:xfrm>
            <a:off x="234951" y="577851"/>
            <a:ext cx="11798300" cy="5715000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33109" y="227001"/>
            <a:ext cx="11524501" cy="726353"/>
          </a:xfrm>
          <a:prstGeom prst="rect">
            <a:avLst/>
          </a:prstGeom>
        </p:spPr>
        <p:txBody>
          <a:bodyPr>
            <a:spAutoFit/>
          </a:bodyPr>
          <a:lstStyle>
            <a:lvl1pPr marL="0" indent="720725" algn="just" hangingPunct="0">
              <a:lnSpc>
                <a:spcPct val="140000"/>
              </a:lnSpc>
              <a:spcBef>
                <a:spcPct val="0"/>
              </a:spcBef>
              <a:buFontTx/>
              <a:buNone/>
              <a:tabLst>
                <a:tab pos="4038600" algn="l"/>
                <a:tab pos="6858000" algn="l"/>
              </a:tabLst>
              <a:defRPr sz="2800" b="1">
                <a:latin typeface="+mj-lt"/>
                <a:ea typeface="+mj-ea"/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2" name="动作按钮: 结束 11">
            <a:hlinkClick r:id="" action="ppaction://hlinkshowjump?jump=lastslide"/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11885492" y="6526213"/>
            <a:ext cx="215984" cy="215900"/>
          </a:xfrm>
          <a:prstGeom prst="actionButtonEnd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13" name="动作按钮: 开始 12">
            <a:hlinkClick r:id="" action="ppaction://hlinkshowjump?jump=firstslide"/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9660536" y="6526213"/>
            <a:ext cx="215984" cy="215900"/>
          </a:xfrm>
          <a:prstGeom prst="actionButtonBeginning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14" name="动作按钮: 后退或前一项 13">
            <a:hlinkClick r:id="" action="ppaction://hlinkshowjump?jump=previousslide"/>
          </p:cNvPr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10035333" y="6526213"/>
            <a:ext cx="217572" cy="215900"/>
          </a:xfrm>
          <a:prstGeom prst="actionButtonBackPrevious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15" name="动作按钮: 前进或下一项 14">
            <a:hlinkClick r:id="" action="ppaction://hlinkshowjump?jump=nextslide"/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11509109" y="6526213"/>
            <a:ext cx="217572" cy="215900"/>
          </a:xfrm>
          <a:prstGeom prst="actionButtonForwardNext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16" name="圆角矩形 15">
            <a:hlinkClick r:id="" action="ppaction://noaction"/>
          </p:cNvPr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>
            <a:off x="10405365" y="6518276"/>
            <a:ext cx="956048" cy="252413"/>
          </a:xfrm>
          <a:prstGeom prst="roundRect">
            <a:avLst>
              <a:gd name="adj" fmla="val 22713"/>
            </a:avLst>
          </a:prstGeom>
          <a:solidFill>
            <a:srgbClr val="D9D9D9"/>
          </a:solidFill>
          <a:ln w="12700">
            <a:solidFill>
              <a:srgbClr val="FFFFFF"/>
            </a:solidFill>
            <a:round/>
          </a:ln>
        </p:spPr>
        <p:txBody>
          <a:bodyPr tIns="72000" bIns="72000" anchor="ctr"/>
          <a:lstStyle/>
          <a:p>
            <a:pPr algn="ctr">
              <a:defRPr/>
            </a:pPr>
            <a:r>
              <a:rPr lang="zh-CN" altLang="en-US" sz="1400">
                <a:solidFill>
                  <a:prstClr val="black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内容索引</a:t>
            </a:r>
            <a:endParaRPr lang="zh-CN" altLang="en-US" sz="1400">
              <a:solidFill>
                <a:prstClr val="black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9" name="组合 5"/>
          <p:cNvGrpSpPr/>
          <p:nvPr userDrawn="1">
            <p:custDataLst>
              <p:tags r:id="rId8"/>
            </p:custDataLst>
          </p:nvPr>
        </p:nvGrpSpPr>
        <p:grpSpPr>
          <a:xfrm>
            <a:off x="-182635" y="-233363"/>
            <a:ext cx="816295" cy="665163"/>
            <a:chOff x="-182231" y="-233351"/>
            <a:chExt cx="813110" cy="664459"/>
          </a:xfrm>
        </p:grpSpPr>
        <p:sp>
          <p:nvSpPr>
            <p:cNvPr id="10" name="圆角矩形 116"/>
            <p:cNvSpPr/>
            <p:nvPr userDrawn="1">
              <p:custDataLst>
                <p:tags r:id="rId9"/>
              </p:custDataLst>
            </p:nvPr>
          </p:nvSpPr>
          <p:spPr>
            <a:xfrm rot="2700000">
              <a:off x="202442" y="-233616"/>
              <a:ext cx="428172" cy="428702"/>
            </a:xfrm>
            <a:custGeom>
              <a:avLst/>
              <a:gdLst/>
              <a:ahLst/>
              <a:cxnLst/>
              <a:rect l="l" t="t" r="r" b="b"/>
              <a:pathLst>
                <a:path w="428602" h="428602">
                  <a:moveTo>
                    <a:pt x="0" y="428602"/>
                  </a:moveTo>
                  <a:lnTo>
                    <a:pt x="428602" y="0"/>
                  </a:lnTo>
                  <a:lnTo>
                    <a:pt x="428602" y="308586"/>
                  </a:lnTo>
                  <a:cubicBezTo>
                    <a:pt x="428602" y="374869"/>
                    <a:pt x="374869" y="428602"/>
                    <a:pt x="308586" y="428602"/>
                  </a:cubicBezTo>
                  <a:close/>
                </a:path>
              </a:pathLst>
            </a:custGeom>
            <a:solidFill>
              <a:srgbClr val="FF6600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noProof="1">
                <a:solidFill>
                  <a:prstClr val="white"/>
                </a:solidFill>
              </a:endParaRPr>
            </a:p>
          </p:txBody>
        </p:sp>
        <p:sp>
          <p:nvSpPr>
            <p:cNvPr id="11" name="圆角矩形 117"/>
            <p:cNvSpPr/>
            <p:nvPr userDrawn="1">
              <p:custDataLst>
                <p:tags r:id="rId10"/>
              </p:custDataLst>
            </p:nvPr>
          </p:nvSpPr>
          <p:spPr>
            <a:xfrm rot="2700000">
              <a:off x="-182640" y="98495"/>
              <a:ext cx="333022" cy="332205"/>
            </a:xfrm>
            <a:custGeom>
              <a:avLst/>
              <a:gdLst/>
              <a:ahLst/>
              <a:cxnLst/>
              <a:rect l="l" t="t" r="r" b="b"/>
              <a:pathLst>
                <a:path w="332713" h="332713">
                  <a:moveTo>
                    <a:pt x="0" y="0"/>
                  </a:moveTo>
                  <a:lnTo>
                    <a:pt x="212697" y="0"/>
                  </a:lnTo>
                  <a:cubicBezTo>
                    <a:pt x="278980" y="0"/>
                    <a:pt x="332713" y="53733"/>
                    <a:pt x="332713" y="120016"/>
                  </a:cubicBezTo>
                  <a:lnTo>
                    <a:pt x="332713" y="332713"/>
                  </a:lnTo>
                  <a:close/>
                </a:path>
              </a:pathLst>
            </a:custGeom>
            <a:solidFill>
              <a:srgbClr val="0070C0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 sz="2800" noProof="1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动作按钮: 结束 1">
            <a:hlinkClick r:id="" action="ppaction://hlinkshowjump?jump=lastslide"/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11885492" y="6526213"/>
            <a:ext cx="215984" cy="215900"/>
          </a:xfrm>
          <a:prstGeom prst="actionButtonEnd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3" name="动作按钮: 开始 2">
            <a:hlinkClick r:id="" action="ppaction://hlinkshowjump?jump=firstslide"/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9660536" y="6526213"/>
            <a:ext cx="215984" cy="215900"/>
          </a:xfrm>
          <a:prstGeom prst="actionButtonBeginning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4" name="动作按钮: 后退或前一项 3">
            <a:hlinkClick r:id="" action="ppaction://hlinkshowjump?jump=previousslide"/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10035333" y="6526213"/>
            <a:ext cx="217572" cy="215900"/>
          </a:xfrm>
          <a:prstGeom prst="actionButtonBackPrevious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5" name="动作按钮: 前进或下一项 4">
            <a:hlinkClick r:id="" action="ppaction://hlinkshowjump?jump=nextslide"/>
          </p:cNvPr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11509109" y="6526213"/>
            <a:ext cx="217572" cy="215900"/>
          </a:xfrm>
          <a:prstGeom prst="actionButtonForwardNext">
            <a:avLst/>
          </a:prstGeom>
          <a:solidFill>
            <a:srgbClr val="D9D9D9"/>
          </a:solidFill>
          <a:ln w="15875">
            <a:solidFill>
              <a:srgbClr val="FFFFFF"/>
            </a:solidFill>
            <a:rou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2800" noProof="1">
              <a:solidFill>
                <a:srgbClr val="FF0000"/>
              </a:solidFill>
            </a:endParaRPr>
          </a:p>
        </p:txBody>
      </p:sp>
      <p:sp>
        <p:nvSpPr>
          <p:cNvPr id="6" name="圆角矩形 5">
            <a:hlinkClick r:id="" action="ppaction://noaction"/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10405365" y="6518276"/>
            <a:ext cx="956048" cy="252413"/>
          </a:xfrm>
          <a:prstGeom prst="roundRect">
            <a:avLst>
              <a:gd name="adj" fmla="val 22713"/>
            </a:avLst>
          </a:prstGeom>
          <a:solidFill>
            <a:srgbClr val="D9D9D9"/>
          </a:solidFill>
          <a:ln w="12700">
            <a:solidFill>
              <a:srgbClr val="FFFFFF"/>
            </a:solidFill>
            <a:round/>
          </a:ln>
        </p:spPr>
        <p:txBody>
          <a:bodyPr tIns="72000" bIns="72000" anchor="ctr"/>
          <a:lstStyle/>
          <a:p>
            <a:pPr algn="ctr">
              <a:defRPr/>
            </a:pPr>
            <a:r>
              <a:rPr lang="zh-CN" altLang="en-US" sz="1400">
                <a:solidFill>
                  <a:prstClr val="black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内容索引</a:t>
            </a:r>
            <a:endParaRPr lang="zh-CN" altLang="en-US" sz="1400">
              <a:solidFill>
                <a:prstClr val="black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image" Target="file:///D:\qq&#25991;&#20214;\712321467\Image\C2C\Image2\%7b75232B38-A165-1FB7-499C-2E1C792CACB5%7d.png" TargetMode="External"/><Relationship Id="rId21" Type="http://schemas.openxmlformats.org/officeDocument/2006/relationships/image" Target="../media/image5.png"/><Relationship Id="rId20" Type="http://schemas.openxmlformats.org/officeDocument/2006/relationships/tags" Target="../tags/tag49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48.xml"/><Relationship Id="rId18" Type="http://schemas.microsoft.com/office/2007/relationships/hdphoto" Target="../media/image4.wdp"/><Relationship Id="rId17" Type="http://schemas.openxmlformats.org/officeDocument/2006/relationships/image" Target="../media/image3.png"/><Relationship Id="rId16" Type="http://schemas.openxmlformats.org/officeDocument/2006/relationships/tags" Target="../tags/tag47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D:\SLIDEtoME\TP模板\新建文件夹 (9)\bg3.jpg"/>
          <p:cNvPicPr>
            <a:picLocks noChangeAspect="1" noChangeArrowheads="1"/>
          </p:cNvPicPr>
          <p:nvPr userDrawn="1">
            <p:custDataLst>
              <p:tags r:id="rId16"/>
            </p:custDataLst>
          </p:nvPr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b="4099"/>
          <a:stretch>
            <a:fillRect/>
          </a:stretch>
        </p:blipFill>
        <p:spPr bwMode="auto">
          <a:xfrm flipH="1">
            <a:off x="0" y="4"/>
            <a:ext cx="12192000" cy="75092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 userDrawn="1">
            <p:custDataLst>
              <p:tags r:id="rId19"/>
            </p:custDataLst>
          </p:nvPr>
        </p:nvSpPr>
        <p:spPr>
          <a:xfrm>
            <a:off x="-1083" y="645459"/>
            <a:ext cx="12192000" cy="105472"/>
          </a:xfrm>
          <a:prstGeom prst="rect">
            <a:avLst/>
          </a:prstGeom>
          <a:solidFill>
            <a:schemeClr val="bg1">
              <a:alpha val="61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1200">
              <a:solidFill>
                <a:srgbClr val="FFFFFF"/>
              </a:solidFill>
            </a:endParaRPr>
          </a:p>
        </p:txBody>
      </p:sp>
      <p:pic>
        <p:nvPicPr>
          <p:cNvPr id="15" name="图片 1073743875" descr="学科网 zxxk.com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 r:link="rId22"/>
          <a:stretch>
            <a:fillRect/>
          </a:stretch>
        </p:blipFill>
        <p:spPr>
          <a:xfrm>
            <a:off x="1117600" y="486833"/>
            <a:ext cx="12700" cy="1270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82600" indent="-482600" algn="l" defTabSz="685800" rtl="0" eaLnBrk="1" latinLnBrk="0" hangingPunct="1">
        <a:lnSpc>
          <a:spcPct val="90000"/>
        </a:lnSpc>
        <a:spcBef>
          <a:spcPct val="271000"/>
        </a:spcBef>
        <a:buClr>
          <a:schemeClr val="accent1"/>
        </a:buClr>
        <a:buSzPct val="75000"/>
        <a:buFont typeface="Wingdings" panose="05000000000000000000" pitchFamily="2" charset="2"/>
        <a:buChar char=""/>
        <a:defRPr sz="2665" kern="1200">
          <a:solidFill>
            <a:schemeClr val="accent1"/>
          </a:solidFill>
          <a:latin typeface="+mn-lt"/>
          <a:ea typeface="+mn-ea"/>
          <a:cs typeface="+mn-cs"/>
        </a:defRPr>
      </a:lvl1pPr>
      <a:lvl2pPr marL="482600" indent="-482600" algn="l" defTabSz="685800" rtl="0" eaLnBrk="1" latinLnBrk="0" hangingPunct="1">
        <a:lnSpc>
          <a:spcPct val="130000"/>
        </a:lnSpc>
        <a:spcBef>
          <a:spcPct val="0"/>
        </a:spcBef>
        <a:buFont typeface="Calibri" panose="020F0502020204030204" charset="0"/>
        <a:buChar char=" "/>
        <a:defRPr sz="2135" kern="1200">
          <a:solidFill>
            <a:schemeClr val="tx1"/>
          </a:solidFill>
          <a:latin typeface="+mn-lt"/>
          <a:ea typeface="+mn-ea"/>
          <a:cs typeface="+mn-cs"/>
        </a:defRPr>
      </a:lvl2pPr>
      <a:lvl3pPr marL="8578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5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2007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5436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18865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2085" algn="l" defTabSz="685800" rtl="0" eaLnBrk="1" latinLnBrk="0" hangingPunct="1">
        <a:lnSpc>
          <a:spcPct val="90000"/>
        </a:lnSpc>
        <a:spcBef>
          <a:spcPct val="75000"/>
        </a:spcBef>
        <a:buFont typeface="Arial" panose="020B0604020202020204" pitchFamily="34" charset="0"/>
        <a:buChar char="•"/>
        <a:defRPr sz="13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8920" y="107315"/>
            <a:ext cx="55314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solidFill>
                  <a:srgbClr val="FF0000"/>
                </a:solidFill>
              </a:rPr>
              <a:t>4</a:t>
            </a:r>
            <a:r>
              <a:rPr lang="zh-CN" altLang="en-US" sz="4000">
                <a:solidFill>
                  <a:srgbClr val="FF0000"/>
                </a:solidFill>
              </a:rPr>
              <a:t>月</a:t>
            </a:r>
            <a:r>
              <a:rPr lang="en-US" altLang="zh-CN" sz="4000">
                <a:solidFill>
                  <a:srgbClr val="FF0000"/>
                </a:solidFill>
              </a:rPr>
              <a:t>24</a:t>
            </a:r>
            <a:r>
              <a:rPr lang="zh-CN" altLang="en-US" sz="4000">
                <a:solidFill>
                  <a:srgbClr val="FF0000"/>
                </a:solidFill>
              </a:rPr>
              <a:t>日小早读任务</a:t>
            </a:r>
            <a:endParaRPr lang="zh-CN" altLang="en-US" sz="40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8920" y="1276350"/>
            <a:ext cx="1145984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solidFill>
                  <a:srgbClr val="FF0000"/>
                </a:solidFill>
              </a:rPr>
              <a:t>读书任务</a:t>
            </a:r>
            <a:r>
              <a:rPr lang="zh-CN" altLang="en-US" sz="3200"/>
              <a:t>（</a:t>
            </a:r>
            <a:r>
              <a:rPr lang="en-US" altLang="zh-CN" sz="3200"/>
              <a:t>6</a:t>
            </a:r>
            <a:r>
              <a:rPr lang="en-US" altLang="zh-CN" sz="3200">
                <a:sym typeface="+mn-ea"/>
              </a:rPr>
              <a:t>:</a:t>
            </a:r>
            <a:r>
              <a:rPr lang="en-US" altLang="zh-CN" sz="3200"/>
              <a:t>10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</a:rPr>
              <a:t>～</a:t>
            </a:r>
            <a:r>
              <a:rPr lang="en-US" altLang="zh-CN" sz="3200">
                <a:sym typeface="+mn-ea"/>
              </a:rPr>
              <a:t>6</a:t>
            </a:r>
            <a:r>
              <a:rPr lang="en-US" altLang="zh-CN" sz="3200">
                <a:sym typeface="+mn-ea"/>
              </a:rPr>
              <a:t>:30</a:t>
            </a:r>
            <a:r>
              <a:rPr lang="en-US" altLang="zh-CN" sz="3200"/>
              <a:t>):</a:t>
            </a:r>
            <a:r>
              <a:rPr lang="zh-CN" altLang="en-US" sz="3200"/>
              <a:t>化学反应与能量（</a:t>
            </a:r>
            <a:r>
              <a:rPr lang="en-US" altLang="zh-CN" sz="3200"/>
              <a:t>P42-P48</a:t>
            </a:r>
            <a:r>
              <a:rPr lang="zh-CN" altLang="en-US" sz="3200"/>
              <a:t>）</a:t>
            </a:r>
            <a:endParaRPr lang="zh-CN" altLang="en-US" sz="3200"/>
          </a:p>
          <a:p>
            <a:endParaRPr lang="zh-CN" altLang="en-US" sz="3200"/>
          </a:p>
          <a:p>
            <a:r>
              <a:rPr lang="en-US" altLang="zh-CN" sz="3200"/>
              <a:t>1</a:t>
            </a:r>
            <a:r>
              <a:rPr lang="zh-CN" altLang="en-US" sz="3200"/>
              <a:t>、化学反应速率的</a:t>
            </a:r>
            <a:r>
              <a:rPr lang="zh-CN" altLang="en-US" sz="3200"/>
              <a:t>计算。</a:t>
            </a:r>
            <a:endParaRPr lang="zh-CN" altLang="en-US" sz="3200"/>
          </a:p>
          <a:p>
            <a:r>
              <a:rPr lang="en-US" altLang="zh-CN" sz="3200"/>
              <a:t>2</a:t>
            </a:r>
            <a:r>
              <a:rPr lang="zh-CN" altLang="en-US" sz="3200"/>
              <a:t>、控制变量思想在探究实验</a:t>
            </a:r>
            <a:r>
              <a:rPr lang="zh-CN" altLang="en-US" sz="3200"/>
              <a:t>中的</a:t>
            </a:r>
            <a:r>
              <a:rPr lang="zh-CN" altLang="en-US" sz="3200"/>
              <a:t>应用。</a:t>
            </a:r>
            <a:endParaRPr lang="zh-CN" altLang="en-US" sz="3200"/>
          </a:p>
          <a:p>
            <a:r>
              <a:rPr lang="en-US" altLang="zh-CN" sz="3200"/>
              <a:t>3</a:t>
            </a:r>
            <a:r>
              <a:rPr lang="zh-CN" altLang="en-US" sz="3200"/>
              <a:t>、外界条件</a:t>
            </a:r>
            <a:r>
              <a:rPr lang="en-US" altLang="zh-CN" sz="3200"/>
              <a:t>(</a:t>
            </a:r>
            <a:r>
              <a:rPr lang="en-US" altLang="zh-CN" sz="3200" i="1"/>
              <a:t>C</a:t>
            </a:r>
            <a:r>
              <a:rPr lang="zh-CN" altLang="en-US" sz="3200"/>
              <a:t>、</a:t>
            </a:r>
            <a:r>
              <a:rPr lang="en-US" altLang="zh-CN" sz="3200"/>
              <a:t>T</a:t>
            </a:r>
            <a:r>
              <a:rPr lang="zh-CN" altLang="en-US" sz="3200"/>
              <a:t>、</a:t>
            </a:r>
            <a:r>
              <a:rPr lang="en-US" altLang="zh-CN" sz="3200"/>
              <a:t>P</a:t>
            </a:r>
            <a:r>
              <a:rPr lang="zh-CN" altLang="en-US" sz="3200"/>
              <a:t>、催化剂、固体表面积</a:t>
            </a:r>
            <a:r>
              <a:rPr lang="en-US" altLang="zh-CN" sz="3200"/>
              <a:t>)</a:t>
            </a:r>
            <a:r>
              <a:rPr lang="zh-CN" altLang="en-US" sz="3200"/>
              <a:t>对速率的影响，特殊：恒</a:t>
            </a:r>
            <a:r>
              <a:rPr lang="en-US" altLang="zh-CN" sz="3200"/>
              <a:t>T</a:t>
            </a:r>
            <a:r>
              <a:rPr lang="zh-CN" altLang="en-US" sz="3200"/>
              <a:t>恒</a:t>
            </a:r>
            <a:r>
              <a:rPr lang="en-US" altLang="zh-CN" sz="3200"/>
              <a:t>V</a:t>
            </a:r>
            <a:r>
              <a:rPr lang="zh-CN" altLang="en-US" sz="3200"/>
              <a:t>，</a:t>
            </a:r>
            <a:r>
              <a:rPr lang="zh-CN" altLang="en-US" sz="3200">
                <a:sym typeface="+mn-ea"/>
              </a:rPr>
              <a:t>恒</a:t>
            </a:r>
            <a:r>
              <a:rPr lang="en-US" altLang="zh-CN" sz="3200"/>
              <a:t>T</a:t>
            </a:r>
            <a:r>
              <a:rPr lang="zh-CN" altLang="en-US" sz="3200">
                <a:sym typeface="+mn-ea"/>
              </a:rPr>
              <a:t>恒</a:t>
            </a:r>
            <a:r>
              <a:rPr lang="en-US" altLang="zh-CN" sz="3200"/>
              <a:t>P</a:t>
            </a:r>
            <a:r>
              <a:rPr lang="zh-CN" altLang="en-US" sz="3200"/>
              <a:t>通入</a:t>
            </a:r>
            <a:r>
              <a:rPr lang="zh-CN" altLang="en-US" sz="3200"/>
              <a:t>惰性气体。</a:t>
            </a:r>
            <a:endParaRPr lang="zh-CN" altLang="en-US" sz="3200"/>
          </a:p>
          <a:p>
            <a:r>
              <a:rPr lang="en-US" altLang="zh-CN" sz="3200"/>
              <a:t>4</a:t>
            </a:r>
            <a:r>
              <a:rPr lang="zh-CN" altLang="en-US" sz="3200"/>
              <a:t>、平衡状态的</a:t>
            </a:r>
            <a:r>
              <a:rPr lang="zh-CN" altLang="en-US" sz="3200"/>
              <a:t>判断。</a:t>
            </a:r>
            <a:endParaRPr lang="zh-CN" altLang="en-US" sz="3200"/>
          </a:p>
        </p:txBody>
      </p:sp>
      <p:sp>
        <p:nvSpPr>
          <p:cNvPr id="4" name="文本框 3"/>
          <p:cNvSpPr txBox="1"/>
          <p:nvPr/>
        </p:nvSpPr>
        <p:spPr>
          <a:xfrm>
            <a:off x="2261870" y="5219065"/>
            <a:ext cx="72847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rgbClr val="FF0000"/>
                </a:solidFill>
              </a:rPr>
              <a:t>5</a:t>
            </a:r>
            <a:r>
              <a:rPr lang="zh-CN" altLang="en-US" sz="3600">
                <a:solidFill>
                  <a:srgbClr val="FF0000"/>
                </a:solidFill>
              </a:rPr>
              <a:t>、自由读</a:t>
            </a:r>
            <a:r>
              <a:rPr lang="zh-CN" altLang="en-US" sz="3600">
                <a:solidFill>
                  <a:srgbClr val="FF0000"/>
                </a:solidFill>
              </a:rPr>
              <a:t>记其他薄弱的地方</a:t>
            </a:r>
            <a:endParaRPr lang="zh-CN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AS_UNIQUEID" val="8183"/>
</p:tagLst>
</file>

<file path=ppt/tags/tag10.xml><?xml version="1.0" encoding="utf-8"?>
<p:tagLst xmlns:p="http://schemas.openxmlformats.org/presentationml/2006/main">
  <p:tag name="AS_UNIQUEID" val="8193"/>
</p:tagLst>
</file>

<file path=ppt/tags/tag11.xml><?xml version="1.0" encoding="utf-8"?>
<p:tagLst xmlns:p="http://schemas.openxmlformats.org/presentationml/2006/main">
  <p:tag name="AS_UNIQUEID" val="8194"/>
</p:tagLst>
</file>

<file path=ppt/tags/tag12.xml><?xml version="1.0" encoding="utf-8"?>
<p:tagLst xmlns:p="http://schemas.openxmlformats.org/presentationml/2006/main">
  <p:tag name="AS_UNIQUEID" val="232"/>
  <p:tag name="KSO_WM_BEAUTIFY_FLAG" val=""/>
</p:tagLst>
</file>

<file path=ppt/tags/tag13.xml><?xml version="1.0" encoding="utf-8"?>
<p:tagLst xmlns:p="http://schemas.openxmlformats.org/presentationml/2006/main">
  <p:tag name="AS_UNIQUEID" val="8202"/>
</p:tagLst>
</file>

<file path=ppt/tags/tag14.xml><?xml version="1.0" encoding="utf-8"?>
<p:tagLst xmlns:p="http://schemas.openxmlformats.org/presentationml/2006/main">
  <p:tag name="AS_UNIQUEID" val="8203"/>
</p:tagLst>
</file>

<file path=ppt/tags/tag15.xml><?xml version="1.0" encoding="utf-8"?>
<p:tagLst xmlns:p="http://schemas.openxmlformats.org/presentationml/2006/main">
  <p:tag name="AS_UNIQUEID" val="8204"/>
</p:tagLst>
</file>

<file path=ppt/tags/tag16.xml><?xml version="1.0" encoding="utf-8"?>
<p:tagLst xmlns:p="http://schemas.openxmlformats.org/presentationml/2006/main">
  <p:tag name="AS_UNIQUEID" val="8205"/>
</p:tagLst>
</file>

<file path=ppt/tags/tag17.xml><?xml version="1.0" encoding="utf-8"?>
<p:tagLst xmlns:p="http://schemas.openxmlformats.org/presentationml/2006/main">
  <p:tag name="AS_UNIQUEID" val="8206"/>
</p:tagLst>
</file>

<file path=ppt/tags/tag18.xml><?xml version="1.0" encoding="utf-8"?>
<p:tagLst xmlns:p="http://schemas.openxmlformats.org/presentationml/2006/main">
  <p:tag name="AS_UNIQUEID" val="8207"/>
</p:tagLst>
</file>

<file path=ppt/tags/tag19.xml><?xml version="1.0" encoding="utf-8"?>
<p:tagLst xmlns:p="http://schemas.openxmlformats.org/presentationml/2006/main">
  <p:tag name="AS_UNIQUEID" val="8208"/>
</p:tagLst>
</file>

<file path=ppt/tags/tag2.xml><?xml version="1.0" encoding="utf-8"?>
<p:tagLst xmlns:p="http://schemas.openxmlformats.org/presentationml/2006/main">
  <p:tag name="AS_UNIQUEID" val="8184"/>
</p:tagLst>
</file>

<file path=ppt/tags/tag20.xml><?xml version="1.0" encoding="utf-8"?>
<p:tagLst xmlns:p="http://schemas.openxmlformats.org/presentationml/2006/main">
  <p:tag name="AS_UNIQUEID" val="8209"/>
</p:tagLst>
</file>

<file path=ppt/tags/tag21.xml><?xml version="1.0" encoding="utf-8"?>
<p:tagLst xmlns:p="http://schemas.openxmlformats.org/presentationml/2006/main">
  <p:tag name="AS_UNIQUEID" val="8210"/>
</p:tagLst>
</file>

<file path=ppt/tags/tag22.xml><?xml version="1.0" encoding="utf-8"?>
<p:tagLst xmlns:p="http://schemas.openxmlformats.org/presentationml/2006/main">
  <p:tag name="AS_UNIQUEID" val="8212"/>
</p:tagLst>
</file>

<file path=ppt/tags/tag23.xml><?xml version="1.0" encoding="utf-8"?>
<p:tagLst xmlns:p="http://schemas.openxmlformats.org/presentationml/2006/main">
  <p:tag name="AS_UNIQUEID" val="8213"/>
</p:tagLst>
</file>

<file path=ppt/tags/tag24.xml><?xml version="1.0" encoding="utf-8"?>
<p:tagLst xmlns:p="http://schemas.openxmlformats.org/presentationml/2006/main">
  <p:tag name="AS_UNIQUEID" val="8214"/>
</p:tagLst>
</file>

<file path=ppt/tags/tag25.xml><?xml version="1.0" encoding="utf-8"?>
<p:tagLst xmlns:p="http://schemas.openxmlformats.org/presentationml/2006/main">
  <p:tag name="AS_UNIQUEID" val="8215"/>
</p:tagLst>
</file>

<file path=ppt/tags/tag26.xml><?xml version="1.0" encoding="utf-8"?>
<p:tagLst xmlns:p="http://schemas.openxmlformats.org/presentationml/2006/main">
  <p:tag name="AS_UNIQUEID" val="8216"/>
</p:tagLst>
</file>

<file path=ppt/tags/tag27.xml><?xml version="1.0" encoding="utf-8"?>
<p:tagLst xmlns:p="http://schemas.openxmlformats.org/presentationml/2006/main">
  <p:tag name="AS_UNIQUEID" val="2820"/>
</p:tagLst>
</file>

<file path=ppt/tags/tag28.xml><?xml version="1.0" encoding="utf-8"?>
<p:tagLst xmlns:p="http://schemas.openxmlformats.org/presentationml/2006/main">
  <p:tag name="AS_UNIQUEID" val="2821"/>
</p:tagLst>
</file>

<file path=ppt/tags/tag29.xml><?xml version="1.0" encoding="utf-8"?>
<p:tagLst xmlns:p="http://schemas.openxmlformats.org/presentationml/2006/main">
  <p:tag name="AS_UNIQUEID" val="2822"/>
</p:tagLst>
</file>

<file path=ppt/tags/tag3.xml><?xml version="1.0" encoding="utf-8"?>
<p:tagLst xmlns:p="http://schemas.openxmlformats.org/presentationml/2006/main">
  <p:tag name="AS_UNIQUEID" val="8185"/>
</p:tagLst>
</file>

<file path=ppt/tags/tag30.xml><?xml version="1.0" encoding="utf-8"?>
<p:tagLst xmlns:p="http://schemas.openxmlformats.org/presentationml/2006/main">
  <p:tag name="AS_UNIQUEID" val="2823"/>
</p:tagLst>
</file>

<file path=ppt/tags/tag31.xml><?xml version="1.0" encoding="utf-8"?>
<p:tagLst xmlns:p="http://schemas.openxmlformats.org/presentationml/2006/main">
  <p:tag name="AS_UNIQUEID" val="2825"/>
</p:tagLst>
</file>

<file path=ppt/tags/tag32.xml><?xml version="1.0" encoding="utf-8"?>
<p:tagLst xmlns:p="http://schemas.openxmlformats.org/presentationml/2006/main">
  <p:tag name="AS_UNIQUEID" val="2826"/>
</p:tagLst>
</file>

<file path=ppt/tags/tag33.xml><?xml version="1.0" encoding="utf-8"?>
<p:tagLst xmlns:p="http://schemas.openxmlformats.org/presentationml/2006/main">
  <p:tag name="AS_UNIQUEID" val="2827"/>
</p:tagLst>
</file>

<file path=ppt/tags/tag34.xml><?xml version="1.0" encoding="utf-8"?>
<p:tagLst xmlns:p="http://schemas.openxmlformats.org/presentationml/2006/main">
  <p:tag name="AS_UNIQUEID" val="2828"/>
</p:tagLst>
</file>

<file path=ppt/tags/tag35.xml><?xml version="1.0" encoding="utf-8"?>
<p:tagLst xmlns:p="http://schemas.openxmlformats.org/presentationml/2006/main">
  <p:tag name="AS_UNIQUEID" val="2835"/>
</p:tagLst>
</file>

<file path=ppt/tags/tag36.xml><?xml version="1.0" encoding="utf-8"?>
<p:tagLst xmlns:p="http://schemas.openxmlformats.org/presentationml/2006/main">
  <p:tag name="AS_UNIQUEID" val="2836"/>
</p:tagLst>
</file>

<file path=ppt/tags/tag37.xml><?xml version="1.0" encoding="utf-8"?>
<p:tagLst xmlns:p="http://schemas.openxmlformats.org/presentationml/2006/main">
  <p:tag name="AS_UNIQUEID" val="2837"/>
</p:tagLst>
</file>

<file path=ppt/tags/tag38.xml><?xml version="1.0" encoding="utf-8"?>
<p:tagLst xmlns:p="http://schemas.openxmlformats.org/presentationml/2006/main">
  <p:tag name="AS_UNIQUEID" val="2838"/>
</p:tagLst>
</file>

<file path=ppt/tags/tag39.xml><?xml version="1.0" encoding="utf-8"?>
<p:tagLst xmlns:p="http://schemas.openxmlformats.org/presentationml/2006/main">
  <p:tag name="AS_UNIQUEID" val="2840"/>
</p:tagLst>
</file>

<file path=ppt/tags/tag4.xml><?xml version="1.0" encoding="utf-8"?>
<p:tagLst xmlns:p="http://schemas.openxmlformats.org/presentationml/2006/main">
  <p:tag name="AS_UNIQUEID" val="8186"/>
</p:tagLst>
</file>

<file path=ppt/tags/tag40.xml><?xml version="1.0" encoding="utf-8"?>
<p:tagLst xmlns:p="http://schemas.openxmlformats.org/presentationml/2006/main">
  <p:tag name="AS_UNIQUEID" val="2841"/>
</p:tagLst>
</file>

<file path=ppt/tags/tag41.xml><?xml version="1.0" encoding="utf-8"?>
<p:tagLst xmlns:p="http://schemas.openxmlformats.org/presentationml/2006/main">
  <p:tag name="AS_UNIQUEID" val="2842"/>
</p:tagLst>
</file>

<file path=ppt/tags/tag42.xml><?xml version="1.0" encoding="utf-8"?>
<p:tagLst xmlns:p="http://schemas.openxmlformats.org/presentationml/2006/main">
  <p:tag name="AS_UNIQUEID" val="2843"/>
</p:tagLst>
</file>

<file path=ppt/tags/tag43.xml><?xml version="1.0" encoding="utf-8"?>
<p:tagLst xmlns:p="http://schemas.openxmlformats.org/presentationml/2006/main">
  <p:tag name="AS_UNIQUEID" val="2845"/>
</p:tagLst>
</file>

<file path=ppt/tags/tag44.xml><?xml version="1.0" encoding="utf-8"?>
<p:tagLst xmlns:p="http://schemas.openxmlformats.org/presentationml/2006/main">
  <p:tag name="AS_UNIQUEID" val="2846"/>
</p:tagLst>
</file>

<file path=ppt/tags/tag45.xml><?xml version="1.0" encoding="utf-8"?>
<p:tagLst xmlns:p="http://schemas.openxmlformats.org/presentationml/2006/main">
  <p:tag name="AS_UNIQUEID" val="2848"/>
</p:tagLst>
</file>

<file path=ppt/tags/tag46.xml><?xml version="1.0" encoding="utf-8"?>
<p:tagLst xmlns:p="http://schemas.openxmlformats.org/presentationml/2006/main">
  <p:tag name="AS_UNIQUEID" val="2849"/>
</p:tagLst>
</file>

<file path=ppt/tags/tag47.xml><?xml version="1.0" encoding="utf-8"?>
<p:tagLst xmlns:p="http://schemas.openxmlformats.org/presentationml/2006/main">
  <p:tag name="AS_UNIQUEID" val="8226"/>
</p:tagLst>
</file>

<file path=ppt/tags/tag48.xml><?xml version="1.0" encoding="utf-8"?>
<p:tagLst xmlns:p="http://schemas.openxmlformats.org/presentationml/2006/main">
  <p:tag name="AS_UNIQUEID" val="8227"/>
</p:tagLst>
</file>

<file path=ppt/tags/tag49.xml><?xml version="1.0" encoding="utf-8"?>
<p:tagLst xmlns:p="http://schemas.openxmlformats.org/presentationml/2006/main">
  <p:tag name="AS_UNIQUEID" val="8228"/>
</p:tagLst>
</file>

<file path=ppt/tags/tag5.xml><?xml version="1.0" encoding="utf-8"?>
<p:tagLst xmlns:p="http://schemas.openxmlformats.org/presentationml/2006/main">
  <p:tag name="AS_UNIQUEID" val="8187"/>
</p:tagLst>
</file>

<file path=ppt/tags/tag6.xml><?xml version="1.0" encoding="utf-8"?>
<p:tagLst xmlns:p="http://schemas.openxmlformats.org/presentationml/2006/main">
  <p:tag name="AS_UNIQUEID" val="8188"/>
</p:tagLst>
</file>

<file path=ppt/tags/tag7.xml><?xml version="1.0" encoding="utf-8"?>
<p:tagLst xmlns:p="http://schemas.openxmlformats.org/presentationml/2006/main">
  <p:tag name="AS_UNIQUEID" val="8189"/>
</p:tagLst>
</file>

<file path=ppt/tags/tag8.xml><?xml version="1.0" encoding="utf-8"?>
<p:tagLst xmlns:p="http://schemas.openxmlformats.org/presentationml/2006/main">
  <p:tag name="AS_UNIQUEID" val="8190"/>
</p:tagLst>
</file>

<file path=ppt/tags/tag9.xml><?xml version="1.0" encoding="utf-8"?>
<p:tagLst xmlns:p="http://schemas.openxmlformats.org/presentationml/2006/main">
  <p:tag name="AS_UNIQUEID" val="8192"/>
</p:tagLst>
</file>

<file path=ppt/theme/theme1.xml><?xml version="1.0" encoding="utf-8"?>
<a:theme xmlns:a="http://schemas.openxmlformats.org/drawingml/2006/main" name="A000120141119A01PPBG">
  <a:themeElements>
    <a:clrScheme name="自定义 172">
      <a:dk1>
        <a:srgbClr val="5F5F5F"/>
      </a:dk1>
      <a:lt1>
        <a:srgbClr val="FFFFFF"/>
      </a:lt1>
      <a:dk2>
        <a:srgbClr val="4D4D4D"/>
      </a:dk2>
      <a:lt2>
        <a:srgbClr val="FFFFFF"/>
      </a:lt2>
      <a:accent1>
        <a:srgbClr val="C15011"/>
      </a:accent1>
      <a:accent2>
        <a:srgbClr val="92944E"/>
      </a:accent2>
      <a:accent3>
        <a:srgbClr val="CDAF31"/>
      </a:accent3>
      <a:accent4>
        <a:srgbClr val="618499"/>
      </a:accent4>
      <a:accent5>
        <a:srgbClr val="047BCC"/>
      </a:accent5>
      <a:accent6>
        <a:srgbClr val="7EC234"/>
      </a:accent6>
      <a:hlink>
        <a:srgbClr val="800000"/>
      </a:hlink>
      <a:folHlink>
        <a:srgbClr val="D3A219"/>
      </a:folHlink>
    </a:clrScheme>
    <a:fontScheme name="微软雅黑">
      <a:majorFont>
        <a:latin typeface="Arial"/>
        <a:ea typeface="微软雅黑"/>
        <a:cs typeface="Arial"/>
      </a:majorFont>
      <a:minorFont>
        <a:latin typeface="Arial"/>
        <a:ea typeface="幼圆"/>
        <a:cs typeface="Arial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WPS 演示</Application>
  <PresentationFormat>宽屏</PresentationFormat>
  <Paragraphs>11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华文中宋</vt:lpstr>
      <vt:lpstr>思源黑体 CN Medium</vt:lpstr>
      <vt:lpstr>幼圆</vt:lpstr>
      <vt:lpstr>微软雅黑</vt:lpstr>
      <vt:lpstr>Arial Unicode MS</vt:lpstr>
      <vt:lpstr>幼圆</vt:lpstr>
      <vt:lpstr>黑体</vt:lpstr>
      <vt:lpstr>A000120141119A01PPBG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huzi</cp:lastModifiedBy>
  <cp:revision>19</cp:revision>
  <dcterms:created xsi:type="dcterms:W3CDTF">2023-08-09T12:44:00Z</dcterms:created>
  <dcterms:modified xsi:type="dcterms:W3CDTF">2026-04-22T08:40:58Z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1B62C983EA344D56B74D9074FD039F81_12</vt:lpwstr>
  </property>
</Properties>
</file>