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0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1"/>
          <p:cNvSpPr txBox="1"/>
          <p:nvPr/>
        </p:nvSpPr>
        <p:spPr>
          <a:xfrm>
            <a:off x="333375" y="420370"/>
            <a:ext cx="11967210" cy="6305648"/>
          </a:xfrm>
          <a:prstGeom prst="rect">
            <a:avLst/>
          </a:prstGeom>
          <a:noFill/>
        </p:spPr>
        <p:txBody>
          <a:bodyPr anchor="t"/>
          <a:lstStyle/>
          <a:p>
            <a:pPr indent="0" algn="l" fontAlgn="auto">
              <a:lnSpc>
                <a:spcPct val="200000"/>
              </a:lnSpc>
            </a:pPr>
            <a:r>
              <a:rPr lang="en-US" sz="3200" b="1" i="0" dirty="0">
                <a:solidFill>
                  <a:srgbClr val="5B9BD5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5.22</a:t>
            </a:r>
            <a:r>
              <a:rPr lang="zh-CN" altLang="en-US" sz="3200" b="1" i="0" dirty="0">
                <a:solidFill>
                  <a:srgbClr val="5B9BD5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  周五  早自习安排</a:t>
            </a:r>
            <a:endParaRPr lang="zh-CN" altLang="en-US" sz="3200" b="1" i="0" dirty="0">
              <a:solidFill>
                <a:srgbClr val="5B9BD5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l" fontAlgn="auto">
              <a:lnSpc>
                <a:spcPct val="200000"/>
              </a:lnSpc>
              <a:buFont typeface="Wingdings" panose="05000000000000000000"/>
              <a:buChar char="l"/>
            </a:pPr>
            <a:r>
              <a:rPr lang="zh-CN" altLang="en-US" sz="3600" b="1" i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 6:</a:t>
            </a:r>
            <a:r>
              <a:rPr lang="en-US" altLang="zh-CN" sz="3600" b="1" i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30</a:t>
            </a:r>
            <a:r>
              <a:rPr lang="zh-CN" altLang="en-US" sz="3600" b="1" i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—7:</a:t>
            </a:r>
            <a:r>
              <a:rPr lang="en-US" altLang="zh-CN" sz="3600" b="1" i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10</a:t>
            </a:r>
            <a:endParaRPr lang="zh-CN" altLang="en-US" sz="3600" b="1" i="0" dirty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0" algn="l" fontAlgn="auto">
              <a:lnSpc>
                <a:spcPct val="200000"/>
              </a:lnSpc>
            </a:pPr>
            <a:r>
              <a:rPr lang="en-US" altLang="zh-CN" sz="3200" b="1" dirty="0">
                <a:solidFill>
                  <a:srgbClr val="C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</a:t>
            </a:r>
            <a:r>
              <a:rPr lang="zh-CN" altLang="en-US" sz="3200" b="1" dirty="0">
                <a:solidFill>
                  <a:srgbClr val="FF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</a:t>
            </a:r>
            <a:r>
              <a:rPr lang="en-US" altLang="zh-CN" sz="3200" b="1" dirty="0">
                <a:solidFill>
                  <a:srgbClr val="FF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1.</a:t>
            </a:r>
            <a:r>
              <a:rPr lang="zh-CN" altLang="en-US" sz="3200" b="1" dirty="0">
                <a:solidFill>
                  <a:srgbClr val="FF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背记</a:t>
            </a:r>
            <a:r>
              <a:rPr lang="zh-CN" altLang="en-US" sz="3200" b="1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《</a:t>
            </a:r>
            <a:r>
              <a:rPr lang="zh-CN" sz="3200" b="1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六国论</a:t>
            </a:r>
            <a:r>
              <a:rPr lang="zh-CN" altLang="en-US" sz="3200" b="1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》</a:t>
            </a:r>
            <a:r>
              <a:rPr lang="zh-CN" altLang="en-US" sz="3200" b="1" dirty="0">
                <a:solidFill>
                  <a:srgbClr val="FF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全文及字词注释</a:t>
            </a:r>
            <a:r>
              <a:rPr lang="zh-CN" altLang="en-US" sz="3200" b="1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；</a:t>
            </a:r>
            <a:endParaRPr lang="en-US" altLang="zh-CN" sz="3200" b="1" dirty="0">
              <a:solidFill>
                <a:schemeClr val="tx1">
                  <a:alpha val="100000"/>
                </a:schemeClr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indent="0" algn="l" fontAlgn="auto">
              <a:lnSpc>
                <a:spcPct val="200000"/>
              </a:lnSpc>
            </a:pPr>
            <a:r>
              <a:rPr lang="en-US" altLang="zh-CN" sz="3200" b="1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</a:t>
            </a:r>
            <a:r>
              <a:rPr lang="en-US" altLang="zh-CN" sz="3200" b="1" dirty="0">
                <a:solidFill>
                  <a:srgbClr val="FF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2.</a:t>
            </a:r>
            <a:r>
              <a:rPr lang="zh-CN" sz="3200" b="1" dirty="0">
                <a:solidFill>
                  <a:srgbClr val="FF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读背</a:t>
            </a:r>
            <a:r>
              <a:rPr lang="zh-CN" sz="3200" b="1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作文素材</a:t>
            </a:r>
            <a:r>
              <a:rPr lang="zh-CN" altLang="en-US" sz="3200" b="1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。 </a:t>
            </a:r>
            <a:r>
              <a:rPr lang="en-US" altLang="zh-CN" sz="3200" b="1" dirty="0">
                <a:solidFill>
                  <a:schemeClr val="tx1">
                    <a:alpha val="100000"/>
                  </a:scheme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 </a:t>
            </a:r>
            <a:endParaRPr lang="zh-CN" altLang="en-US" sz="3200" b="1" i="0" dirty="0">
              <a:solidFill>
                <a:schemeClr val="tx1">
                  <a:alpha val="100000"/>
                </a:schemeClr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indent="0" algn="l" fontAlgn="auto">
              <a:lnSpc>
                <a:spcPct val="200000"/>
              </a:lnSpc>
              <a:buFont typeface="Wingdings" panose="05000000000000000000"/>
              <a:buChar char="l"/>
            </a:pPr>
            <a:r>
              <a:rPr lang="en-US" altLang="zh-CN" sz="3600" b="1" i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sz="3600" b="1" i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7:</a:t>
            </a:r>
            <a:r>
              <a:rPr lang="en-US" altLang="zh-CN" sz="3600" b="1" i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10</a:t>
            </a:r>
            <a:r>
              <a:rPr lang="zh-CN" altLang="en-US" sz="3600" b="1" i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—7:</a:t>
            </a:r>
            <a:r>
              <a:rPr lang="en-US" altLang="zh-CN" sz="3600" b="1" i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25</a:t>
            </a:r>
            <a:r>
              <a:rPr lang="zh-CN" altLang="en-US" sz="3600" b="1" i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  </a:t>
            </a:r>
            <a:r>
              <a:rPr lang="zh-CN" altLang="en-US" sz="3200" b="1" i="0" dirty="0">
                <a:solidFill>
                  <a:srgbClr val="000000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</a:rPr>
              <a:t>抽查</a:t>
            </a:r>
            <a:endParaRPr lang="zh-CN" altLang="en-US" sz="3200" b="1" i="0" dirty="0">
              <a:solidFill>
                <a:srgbClr val="000000">
                  <a:alpha val="100000"/>
                </a:srgbClr>
              </a:solidFill>
              <a:latin typeface="黑体" panose="02010609060101010101" charset="-122"/>
              <a:ea typeface="黑体" panose="02010609060101010101" charset="-122"/>
            </a:endParaRPr>
          </a:p>
          <a:p>
            <a:pPr indent="0" algn="l" fontAlgn="auto">
              <a:lnSpc>
                <a:spcPct val="200000"/>
              </a:lnSpc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</Words>
  <Application>WPS 演示</Application>
  <PresentationFormat>宽屏</PresentationFormat>
  <Paragraphs>7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宋体</vt:lpstr>
      <vt:lpstr>Wingdings</vt:lpstr>
      <vt:lpstr>微软雅黑</vt:lpstr>
      <vt:lpstr>Wingdings</vt:lpstr>
      <vt:lpstr>黑体</vt:lpstr>
      <vt:lpstr>等线</vt:lpstr>
      <vt:lpstr>Arial Unicode MS</vt:lpstr>
      <vt:lpstr>Calibri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早自习安排4.8</dc:title>
  <dc:creator>饶颖</dc:creator>
  <cp:lastModifiedBy>928</cp:lastModifiedBy>
  <cp:revision>26</cp:revision>
  <dcterms:created xsi:type="dcterms:W3CDTF">2026-04-07T12:43:00Z</dcterms:created>
  <dcterms:modified xsi:type="dcterms:W3CDTF">2026-05-21T12:21:05Z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licationName">
    <vt:lpwstr>EasiNote5</vt:lpwstr>
  </property>
  <property fmtid="{D5CDD505-2E9C-101B-9397-08002B2CF9AE}" pid="3" name="ApplicationVersion">
    <vt:lpwstr>5.2.4.9158</vt:lpwstr>
  </property>
  <property fmtid="{D5CDD505-2E9C-101B-9397-08002B2CF9AE}" pid="4" name="EasiNoteCoursewareInfo">
    <vt:lpwstr>944a5367-6113-41df-a9ab-fc829beb6563:3</vt:lpwstr>
  </property>
  <property fmtid="{D5CDD505-2E9C-101B-9397-08002B2CF9AE}" pid="5" name="EasiNoteDocumentName">
    <vt:lpwstr>早自习安排4.8</vt:lpwstr>
  </property>
  <property fmtid="{D5CDD505-2E9C-101B-9397-08002B2CF9AE}" pid="6" name="EasiNoteAuthor">
    <vt:lpwstr>illskmszvluwmxgqwhoqhy2l31777291</vt:lpwstr>
  </property>
  <property fmtid="{D5CDD505-2E9C-101B-9397-08002B2CF9AE}" pid="7" name="EasiNoteUpstreamCoursewareInfo_0">
    <vt:lpwstr>944a5367-6113-41df-a9ab-fc829beb6563</vt:lpwstr>
  </property>
  <property fmtid="{D5CDD505-2E9C-101B-9397-08002B2CF9AE}" pid="8" name="KSOProductBuildVer">
    <vt:lpwstr>2052-12.1.0.26375</vt:lpwstr>
  </property>
  <property fmtid="{D5CDD505-2E9C-101B-9397-08002B2CF9AE}" pid="9" name="ICV">
    <vt:lpwstr>F53FFAD782324CE383F2332B631F2E65_13</vt:lpwstr>
  </property>
</Properties>
</file>