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8" r:id="rId3"/>
    <p:sldId id="30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24</a:t>
            </a:r>
            <a:r>
              <a:rPr lang="zh-CN" altLang="en-US"/>
              <a:t>日（周</a:t>
            </a:r>
            <a:r>
              <a:rPr lang="zh-CN" altLang="en-US"/>
              <a:t>二）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835" y="901700"/>
            <a:ext cx="1202880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读记必修二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2.1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减数分裂（教材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25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-27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页）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以及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长江作业本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18——23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任务升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华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理解相关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概念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2.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能够描述细胞不同时期分裂特点，判断分裂方式时期，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细胞名称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染色体，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DNA,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染色单体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的数目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变化。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3.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能够构建有丝分裂，减数分裂曲线（课上讲解的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三种）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错题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以</a:t>
            </a:r>
            <a:r>
              <a:rPr lang="en-US" altLang="zh-CN"/>
              <a:t>2N=4</a:t>
            </a:r>
            <a:r>
              <a:rPr lang="zh-CN" altLang="en-US"/>
              <a:t>的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卵原细胞为标准，构建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3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前，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3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后分裂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图像。</a:t>
            </a:r>
            <a:endParaRPr lang="zh-CN" altLang="en-US">
              <a:solidFill>
                <a:srgbClr val="000000"/>
              </a:solidFill>
              <a:sym typeface="+mn-ea"/>
            </a:endParaRPr>
          </a:p>
          <a:p>
            <a:r>
              <a:rPr lang="en-US" altLang="zh-CN">
                <a:solidFill>
                  <a:srgbClr val="000000"/>
                </a:solidFill>
                <a:sym typeface="+mn-ea"/>
              </a:rPr>
              <a:t>2.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染色体，核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DNA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和一条染色体上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DNA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数的变化曲线（标明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坐标）</a:t>
            </a:r>
            <a:endParaRPr lang="zh-CN" altLang="en-US">
              <a:solidFill>
                <a:srgbClr val="000000"/>
              </a:solidFill>
              <a:sym typeface="+mn-ea"/>
            </a:endParaRPr>
          </a:p>
          <a:p>
            <a:endParaRPr lang="zh-CN" altLang="en-US">
              <a:solidFill>
                <a:srgbClr val="000000"/>
              </a:solidFill>
              <a:sym typeface="+mn-ea"/>
            </a:endParaRPr>
          </a:p>
          <a:p>
            <a:endParaRPr lang="zh-CN" altLang="en-US">
              <a:solidFill>
                <a:srgbClr val="000000"/>
              </a:solidFill>
              <a:sym typeface="+mn-ea"/>
            </a:endParaRPr>
          </a:p>
          <a:p>
            <a:endParaRPr lang="zh-CN" altLang="en-US">
              <a:solidFill>
                <a:srgbClr val="000000"/>
              </a:solidFill>
              <a:sym typeface="+mn-ea"/>
            </a:endParaRPr>
          </a:p>
          <a:p>
            <a:r>
              <a:rPr lang="en-US" altLang="zh-CN">
                <a:solidFill>
                  <a:srgbClr val="000000"/>
                </a:solidFill>
                <a:sym typeface="+mn-ea"/>
              </a:rPr>
              <a:t>                                                   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完成后结合长江作业本仔细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检查</a:t>
            </a:r>
            <a:endParaRPr lang="zh-CN" altLang="en-US">
              <a:solidFill>
                <a:srgbClr val="000000"/>
              </a:solidFill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WPS 演示</Application>
  <PresentationFormat>宽屏</PresentationFormat>
  <Paragraphs>17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黑体</vt:lpstr>
      <vt:lpstr>Times New Roman</vt:lpstr>
      <vt:lpstr>Arial Unicode MS</vt:lpstr>
      <vt:lpstr>Calibri</vt:lpstr>
      <vt:lpstr>蕲春一中</vt:lpstr>
      <vt:lpstr>3月21日（周六）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123</cp:lastModifiedBy>
  <cp:revision>78</cp:revision>
  <dcterms:created xsi:type="dcterms:W3CDTF">2023-08-09T12:44:00Z</dcterms:created>
  <dcterms:modified xsi:type="dcterms:W3CDTF">2026-03-23T00:09:38Z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046347DF89FD4C82969A43D4330A1397_13</vt:lpwstr>
  </property>
</Properties>
</file>