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A" lastIdx="0" clrIdx="0"/>
  <p:cmAuthor id="2" name="Mia Vida Villanueva" initials="MVV" lastIdx="0" clrIdx="1"/>
  <p:cmAuthor id="3" name="1206988966@qq.com" initials="1" lastIdx="0" clrIdx="2"/>
  <p:cmAuthor id="4" name="Wangzhi gang" initials="Wg" lastIdx="0" clrIdx="3"/>
  <p:cmAuthor id="5" name="姜伟光" initials="姜" lastIdx="0" clrIdx="4"/>
  <p:cmAuthor id="6" name="lenovo" initials="l" lastIdx="0" clrIdx="5"/>
  <p:cmAuthor id="7" name="Administrator" initials="A" lastIdx="0" clrIdx="6"/>
  <p:cmAuthor id="8" name="宋洁然" initials="宋" lastIdx="0" clrIdx="7"/>
  <p:cmAuthor id="9" name="ming qiu" initials="m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33680" y="223520"/>
            <a:ext cx="11724640" cy="6410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224790" y="408305"/>
            <a:ext cx="11967210" cy="6305648"/>
          </a:xfrm>
          <a:prstGeom prst="rect">
            <a:avLst/>
          </a:prstGeom>
          <a:noFill/>
        </p:spPr>
        <p:txBody>
          <a:bodyPr anchor="t"/>
          <a:lstStyle/>
          <a:p>
            <a:pPr indent="0" algn="l" fontAlgn="auto">
              <a:lnSpc>
                <a:spcPct val="200000"/>
              </a:lnSpc>
            </a:pPr>
            <a:r>
              <a:rPr 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5.29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周五 </a:t>
            </a: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早自习安排</a:t>
            </a:r>
            <a:endParaRPr lang="zh-CN" altLang="en-US" sz="3200" b="1" i="0" dirty="0">
              <a:solidFill>
                <a:srgbClr val="5B9BD5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6: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30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zh-CN" altLang="en-US" sz="3600" b="1" i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rgbClr val="C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复习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《谏太宗》《答司马》全文及字词注释</a:t>
            </a:r>
            <a:r>
              <a:rPr 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（易错字</a:t>
            </a:r>
            <a:r>
              <a:rPr lang="en-US" alt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资料书</a:t>
            </a:r>
            <a:r>
              <a:rPr 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endParaRPr lang="en-US" altLang="zh-CN" sz="3200" b="1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读记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错题本</a:t>
            </a: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/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作文素材</a:t>
            </a:r>
            <a:r>
              <a:rPr lang="zh-CN" altLang="en-US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en-US" alt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</a:t>
            </a:r>
            <a:r>
              <a:rPr lang="zh-CN" altLang="en-US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分钟左右）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endParaRPr lang="zh-CN" altLang="en-US" sz="3200" b="1" i="0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抽查</a:t>
            </a:r>
            <a:endParaRPr lang="zh-CN" altLang="en-US" sz="2400" b="1" i="0" dirty="0">
              <a:solidFill>
                <a:srgbClr val="000000">
                  <a:alpha val="100000"/>
                </a:srgbClr>
              </a:solidFill>
              <a:highlight>
                <a:srgbClr val="C0C0C0"/>
              </a:highlight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AS_UNIQUEID" val="996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Wingdings</vt:lpstr>
      <vt:lpstr>黑体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早自习安排4.8</dc:title>
  <dc:creator>饶颖</dc:creator>
  <cp:lastModifiedBy>928</cp:lastModifiedBy>
  <cp:revision>35</cp:revision>
  <dcterms:created xsi:type="dcterms:W3CDTF">2026-04-07T12:43:00Z</dcterms:created>
  <dcterms:modified xsi:type="dcterms:W3CDTF">2026-05-28T10:49:36Z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5.2.4.9158</vt:lpwstr>
  </property>
  <property fmtid="{D5CDD505-2E9C-101B-9397-08002B2CF9AE}" pid="4" name="EasiNoteCoursewareInfo">
    <vt:lpwstr>944a5367-6113-41df-a9ab-fc829beb6563:3</vt:lpwstr>
  </property>
  <property fmtid="{D5CDD505-2E9C-101B-9397-08002B2CF9AE}" pid="5" name="EasiNoteDocumentName">
    <vt:lpwstr>早自习安排4.8</vt:lpwstr>
  </property>
  <property fmtid="{D5CDD505-2E9C-101B-9397-08002B2CF9AE}" pid="6" name="EasiNoteAuthor">
    <vt:lpwstr>illskmszvluwmxgqwhoqhy2l31777291</vt:lpwstr>
  </property>
  <property fmtid="{D5CDD505-2E9C-101B-9397-08002B2CF9AE}" pid="7" name="EasiNoteUpstreamCoursewareInfo_0">
    <vt:lpwstr>944a5367-6113-41df-a9ab-fc829beb6563</vt:lpwstr>
  </property>
  <property fmtid="{D5CDD505-2E9C-101B-9397-08002B2CF9AE}" pid="8" name="KSOProductBuildVer">
    <vt:lpwstr>2052-12.1.0.26375</vt:lpwstr>
  </property>
  <property fmtid="{D5CDD505-2E9C-101B-9397-08002B2CF9AE}" pid="9" name="ICV">
    <vt:lpwstr>3C1458EFEF474B728EEF03BFC4D47F5A_13</vt:lpwstr>
  </property>
</Properties>
</file>