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303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39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幸全" initials="幸全" lastIdx="0" clrIdx="0"/>
  <p:cmAuthor id="2" name="作者" initials="A" lastIdx="0" clrIdx="1"/>
  <p:cmAuthor id="3" name="Wei" initials="W" lastIdx="0" clrIdx="2"/>
  <p:cmAuthor id="4" name="Administrator" initials="A" lastIdx="0" clrIdx="3"/>
  <p:cmAuthor id="5" name="kingsoft" initials="k" lastIdx="0" clrIdx="4"/>
  <p:cmAuthor id="6" name="刘 译璟" initials="刘" lastIdx="0" clrIdx="5"/>
  <p:cmAuthor id="7" name="番茄花园" initials="番" lastIdx="0" clrIdx="6"/>
  <p:cmAuthor id="8" name="微软用户" initials="微软用户" lastIdx="0" clrIdx="7"/>
  <p:cmAuthor id="9" name="Dell" initials="D" lastIdx="0" clrIdx="8"/>
  <p:cmAuthor id="10" name="HUAWEI" initials="H" lastIdx="0" clrIdx="9"/>
  <p:cmAuthor id="11" name="86138" initials="8" lastIdx="0" clrIdx="10"/>
  <p:cmAuthor id="12" name="86158" initials="8" lastIdx="0" clrIdx="11"/>
  <p:cmAuthor id="13" name="SkyUser" initials="S" lastIdx="0" clrIdx="12"/>
  <p:cmAuthor id="14" name="admin" initials="a" lastIdx="0" clrIdx="13"/>
  <p:cmAuthor id="15" name="FUJITSU" initials="F" lastIdx="0" clrIdx="14"/>
  <p:cmAuthor id="16" name="田 竹萍" initials="田" lastIdx="0" clrIdx="15"/>
  <p:cmAuthor id="17" name="54410" initials="5" lastIdx="0" clrIdx="16"/>
  <p:cmAuthor id="18" name="宁鹏鹏" initials="宁" lastIdx="0" clrIdx="17"/>
  <p:cmAuthor id="19" name="有志" initials="有志" lastIdx="0" clrIdx="18"/>
  <p:cmAuthor id="20" name="shx" initials="s" lastIdx="0" clrIdx="19"/>
  <p:cmAuthor id="21" name="cuisyz" initials="c" lastIdx="0" clrIdx="20"/>
  <p:cmAuthor id="22" name="Hiupan" initials="H" lastIdx="0" clrIdx="21"/>
  <p:cmAuthor id="23" name="aurora" initials="a" lastIdx="0" clrIdx="22"/>
  <p:cmAuthor id="24" name="薛 华林" initials="薛" lastIdx="0" clrIdx="23"/>
  <p:cmAuthor id="25" name="Lenovo" initials="L" lastIdx="0" clrIdx="24"/>
  <p:cmAuthor id="26" name="全品文教" initials="" lastIdx="0" clrIdx="25"/>
  <p:cmAuthor id="27" name="SkyUN.Org" initials="S" lastIdx="0" clrIdx="26"/>
  <p:cmAuthor id="28" name="fafa" initials="f" lastIdx="0" clrIdx="27"/>
  <p:cmAuthor id="29" name="王习习" initials="王" lastIdx="0" clrIdx="28"/>
  <p:cmAuthor id="30" name="jwzx" initials="j" lastIdx="0" clrIdx="29"/>
  <p:cmAuthor id="31" name="一切安好 祝" initials="一切安好" lastIdx="0" clrIdx="30"/>
  <p:cmAuthor id="32" name="pengjiang" initials="" lastIdx="0" clrIdx="31"/>
  <p:cmAuthor id="33" name="1206988966@qq.com" initials="1" lastIdx="0" clrIdx="32"/>
  <p:cmAuthor id="34" name="刘 永生" initials="刘" lastIdx="0" clrIdx="33"/>
  <p:cmAuthor id="35" name="姜伟光" initials="姜" lastIdx="0" clrIdx="34"/>
  <p:cmAuthor id="36" name="hp" initials="h" lastIdx="0" clrIdx="35"/>
  <p:cmAuthor id="37" name="雨林木风" initials="" lastIdx="0" clrIdx="36"/>
  <p:cmAuthor id="38" name="yyyaogd@126.com" initials="y" lastIdx="0" clrIdx="37"/>
  <p:cmAuthor id="39" name="珠珠的电脑" initials="珠" lastIdx="0" clrIdx="38"/>
  <p:cmAuthor id="40" name="86187" initials="8" lastIdx="0" clrIdx="39"/>
  <p:cmAuthor id="41" name="Mia Vida Villanueva" initials="MVV" lastIdx="0" clrIdx="40"/>
  <p:cmAuthor id="42" name="微信公众号：高中生物节节通" initials="MSOffice" lastIdx="0" clrIdx="41"/>
  <p:cmAuthor id="43" name="lenovo" initials="l" lastIdx="0" clrIdx="42"/>
  <p:cmAuthor id="44" name="宋洁然" initials="宋" lastIdx="0" clrIdx="43"/>
  <p:cmAuthor id="45" name="ming qiu" initials="m" lastIdx="0" clrIdx="44"/>
  <p:cmAuthor id="46" name="靳曼" initials="" lastIdx="0" clrIdx="45"/>
  <p:cmAuthor id="47" name="rosivy" initials="r" lastIdx="0" clrIdx="46"/>
  <p:cmAuthor id="48" name="未知用户1" initials="未知用户1" lastIdx="0" clrIdx="47"/>
  <p:cmAuthor id="49" name="wucj" initials="w" lastIdx="0" clrIdx="48"/>
  <p:cmAuthor id="50" name="chair 椅子" initials="c椅" lastIdx="0" clrIdx="49"/>
  <p:cmAuthor id="51" name="骆倩怡_Znauj26B" initials="authorId_382814100" lastIdx="0" clrIdx="50"/>
  <p:cmAuthor id="52" name="HIAPAD" initials="H" lastIdx="0" clrIdx="51"/>
  <p:cmAuthor id="53" name="ҧǿ" initials="Y" lastIdx="0" clrIdx="52"/>
  <p:cmAuthor id="54" name="dell" initials="d" lastIdx="0" clrIdx="53"/>
  <p:cmAuthor id="55" name="yaosh" initials="y" lastIdx="0" clrIdx="54"/>
  <p:cmAuthor id="56" name="11213" initials="1" lastIdx="0" clrIdx="55"/>
  <p:cmAuthor id="57" name="q y" initials="qy" lastIdx="0" clrIdx="56"/>
  <p:cmAuthor id="58" name="κiζs_緈鍢" initials="κ" lastIdx="0" clrIdx="57"/>
  <p:cmAuthor id="59" name="walkinnet" initials="w" lastIdx="0" clrIdx="58"/>
  <p:cmAuthor id="60" name="新课标第一网" initials="新" lastIdx="0" clrIdx="59"/>
  <p:cmAuthor id="61" name="Cai" initials="C" lastIdx="0" clrIdx="60"/>
  <p:cmAuthor id="62" name="W Y" initials="W" lastIdx="0" clrIdx="61"/>
  <p:cmAuthor id="63" name="孙文纯" initials="孙" lastIdx="0" clrIdx="62"/>
  <p:cmAuthor id="64" name="test" initials="t" lastIdx="0" clrIdx="63"/>
  <p:cmAuthor id="65" name="Author" initials="A" lastIdx="0" clrIdx="64"/>
  <p:cmAuthor id="66" name="Matebook 14" initials="M" lastIdx="0" clrIdx="65"/>
  <p:cmAuthor id="67" name="岳文甲" initials="岳" lastIdx="0" clrIdx="66"/>
  <p:cmAuthor id="68" name="泡沬" initials="泡" lastIdx="0" clrIdx="67"/>
  <p:cmAuthor id="69" name="林文苗" initials="林" lastIdx="0" clrIdx="68"/>
  <p:cmAuthor id="70" name="余潇迎" initials="余" lastIdx="0" clrIdx="69"/>
  <p:cmAuthor id="71" name="FrogPrince1121" initials="F" lastIdx="0" clrIdx="70"/>
  <p:cmAuthor id="72" name="jiansheng li" initials="j" lastIdx="0" clrIdx="71"/>
  <p:cmAuthor id="73" name="李增增" initials="李" lastIdx="0" clrIdx="72"/>
  <p:cmAuthor id="74" name="video" initials="v" lastIdx="0" clrIdx="73"/>
  <p:cmAuthor id="75" name="郭禹希" initials="郭" lastIdx="0" clrIdx="74"/>
  <p:cmAuthor id="76" name="吕震" initials="吕" lastIdx="0" clrIdx="75"/>
  <p:cmAuthor id="77" name="陈 橙橙" initials="陈" lastIdx="0" clrIdx="76"/>
  <p:cmAuthor id="78" name="我" initials="我" lastIdx="0" clrIdx="77"/>
  <p:cmAuthor id="79" name="User" initials="U" lastIdx="0" clrIdx="78"/>
  <p:cmAuthor id="80" name="catlaohu" initials="c" lastIdx="0" clrIdx="79"/>
  <p:cmAuthor id="81" name="??" initials="?" lastIdx="0" clrIdx="80"/>
  <p:cmAuthor id="82" name="hy-tkyl" initials="h" lastIdx="0" clrIdx="81"/>
  <p:cmAuthor id="83" name="821375975@qq.com" initials="8" lastIdx="0" clrIdx="82"/>
  <p:cmAuthor id="84" name="殷 积波" initials="殷" lastIdx="0" clrIdx="83"/>
  <p:cmAuthor id="85" name="用户" initials="用" lastIdx="0" clrIdx="84"/>
  <p:cmAuthor id="86" name="启浩" initials="启" lastIdx="0" clrIdx="85"/>
  <p:cmAuthor id="87" name="幺以谦" initials="幺" lastIdx="0" clrIdx="86"/>
  <p:cmAuthor id="88" name="袨?嗴?傤?" initials="袨" lastIdx="0" clrIdx="87"/>
  <p:cmAuthor id="89" name="志龙 姜" initials="志" lastIdx="0" clrIdx="88"/>
  <p:cmAuthor id="90" name="林玲 郑" initials="林" lastIdx="0" clrIdx="89"/>
  <p:cmAuthor id="91" name="潈ऎ䕨அ" initials="潈" lastIdx="0" clrIdx="90"/>
  <p:cmAuthor id="92" name="庞宝国" initials="庞" lastIdx="0" clrIdx="91"/>
  <p:cmAuthor id="93" name="pangyt" initials="p" lastIdx="0" clrIdx="92"/>
  <p:cmAuthor id="94" name="卫天一" initials="卫" lastIdx="0" clrIdx="93"/>
  <p:cmAuthor id="95" name="崔冶鸣（内蒙古英才管培生）" initials="崔" lastIdx="0" clrIdx="94"/>
  <p:cmAuthor id="96" name="万户网络" initials="万" lastIdx="0" clrIdx="95"/>
  <p:cmAuthor id="97" name="孙璐璐" initials="孙" lastIdx="0" clrIdx="96"/>
  <p:cmAuthor id="98" name="新萝卜家园" initials="新" lastIdx="0" clrIdx="97"/>
  <p:cmAuthor id="99" name="Jinyi" initials="J" lastIdx="0" clrIdx="98"/>
  <p:cmAuthor id="100" name="池依曼" initials="池" lastIdx="0" clrIdx="99"/>
  <p:cmAuthor id="101" name="江涛 李" initials="江" lastIdx="0" clrIdx="100"/>
  <p:cmAuthor id="102" name="杨国" initials="杨" lastIdx="0" clrIdx="101"/>
  <p:cmAuthor id="103" name="刘承刚" initials="刘" lastIdx="0" clrIdx="102"/>
  <p:cmAuthor id="104" name="史璐瑶" initials="史" lastIdx="0" clrIdx="103"/>
  <p:cmAuthor id="105" name="亚运 曹" initials="亚" lastIdx="0" clrIdx="104"/>
  <p:cmAuthor id="106" name="Microsoft" initials="M" lastIdx="0" clrIdx="105"/>
  <p:cmAuthor id="107" name="富德生命人寿" initials="富" lastIdx="0" clrIdx="106"/>
  <p:cmAuthor id="108" name="袁缘" initials="袁" lastIdx="0" clrIdx="107"/>
  <p:cmAuthor id="109" name=" " initials=" " lastIdx="0" clrIdx="108"/>
  <p:cmAuthor id="110" name="徐 宁" initials="徐" lastIdx="0" clrIdx="109"/>
  <p:cmAuthor id="111" name="QBOSSCHEN" initials="Q" lastIdx="0" clrIdx="110"/>
  <p:cmAuthor id="112" name="Calvin G" initials="C" lastIdx="0" clrIdx="111"/>
  <p:cmAuthor id="113" name="spring_ren" initials="s" lastIdx="0" clrIdx="112"/>
  <p:cmAuthor id="114" name="user" initials="u" lastIdx="0" clrIdx="113"/>
  <p:cmAuthor id="115" name="easonyoun" initials="e" lastIdx="0" clrIdx="114"/>
  <p:cmAuthor id="116" name="董苗苗" initials="董" lastIdx="0" clrIdx="115"/>
  <p:cmAuthor id="117" name="齐涛" initials="齐" lastIdx="0" clrIdx="116"/>
  <p:cmAuthor id="118" name="季玉洁" initials="季" lastIdx="0" clrIdx="117"/>
  <p:cmAuthor id="119" name="八妹" initials="八" lastIdx="0" clrIdx="118"/>
  <p:cmAuthor id="120" name="方朝军/产品推动室/产品开发推广部/总公司" initials="方" lastIdx="0" clrIdx="119"/>
  <p:cmAuthor id="121" name="Xzjd" initials="X" lastIdx="0" clrIdx="120"/>
  <p:cmAuthor id="122" name="Lenovo User" initials="L" lastIdx="0" clrIdx="121"/>
  <p:cmAuthor id="123" name="冯炳辰/业务管理部/私人银行部/总行机关/ABC" initials="冯" lastIdx="0" clrIdx="122"/>
  <p:cmAuthor id="124" name="赖强/技术总监室/软件开发中心/总行机关/ABC" initials="赖" lastIdx="0" clrIdx="123"/>
  <p:cmAuthor id="125" name="49254" initials="4" lastIdx="0" clrIdx="124"/>
  <p:cmAuthor id="126" name="沛斯 钟" initials="沛" lastIdx="0" clrIdx="125"/>
  <p:cmAuthor id="127" name="马妍" initials="马" lastIdx="0" clrIdx="126"/>
  <p:cmAuthor id="128" name="贺龙" initials="贺" lastIdx="0" clrIdx="127"/>
  <p:cmAuthor id="129" name="个险部" initials="个" lastIdx="0" clrIdx="128"/>
  <p:cmAuthor id="130" name="Ray" initials="R" lastIdx="0" clrIdx="129"/>
  <p:cmAuthor id="131" name="肖 雷" initials="肖" lastIdx="0" clrIdx="130"/>
  <p:cmAuthor id="132" name="gongxuan" initials="g" lastIdx="0" clrIdx="131"/>
  <p:cmAuthor id="133" name="雷庭" initials="雷" lastIdx="0" clrIdx="132"/>
  <p:cmAuthor id="134" name="nieyp" initials="n" lastIdx="0" clrIdx="133"/>
  <p:cmAuthor id="135" name="彭凯" initials="彭" lastIdx="0" clrIdx="134"/>
  <p:cmAuthor id="136" name="黄元" initials="黄" lastIdx="0" clrIdx="135"/>
  <p:cmAuthor id="137" name="总公司培训部" initials="总" lastIdx="0" clrIdx="136"/>
  <p:cmAuthor id="138" name="严之" initials="严" lastIdx="0" clrIdx="137"/>
  <p:cmAuthor id="139" name="91huhang" initials="9" lastIdx="0" clrIdx="138"/>
  <p:cmAuthor id="140" name="ProMedican" initials="P" lastIdx="0" clrIdx="139"/>
  <p:cmAuthor id="141" name="Vivian Liu" initials="VL" lastIdx="0" clrIdx="140"/>
  <p:cmAuthor id="142" name="程玉珍" initials="程" lastIdx="0" clrIdx="141"/>
  <p:cmAuthor id="143" name="松 李" initials="松" lastIdx="0" clrIdx="142"/>
  <p:cmAuthor id="144" name="b1487" initials="b" lastIdx="0" clrIdx="143"/>
  <p:cmAuthor id="145" name="пользователь Microsoft Office" initials="п" lastIdx="0" clrIdx="144"/>
  <p:cmAuthor id="146" name="Office 365" initials="O" lastIdx="0" clrIdx="145"/>
  <p:cmAuthor id="147" name="Temp" initials="T" lastIdx="0" clrIdx="146"/>
  <p:cmAuthor id="148" name="雍中婧" initials="雍" lastIdx="0" clrIdx="147"/>
  <p:cmAuthor id="149" name="任斐" initials="任" lastIdx="0" clrIdx="148"/>
  <p:cmAuthor id="150" name="韩冰" initials="韩" lastIdx="0" clrIdx="149"/>
  <p:cmAuthor id="151" name="闫志深" initials="闫" lastIdx="0" clrIdx="150"/>
  <p:cmAuthor id="152" name="梁潇-lhq" initials="梁" lastIdx="0" clrIdx="151"/>
  <p:cmAuthor id="153" name="2819264246@qq.com" initials="2" lastIdx="0" clrIdx="152"/>
  <p:cmAuthor id="154" name="ZZC" initials="Z" lastIdx="0" clrIdx="153"/>
  <p:cmAuthor id="155" name="Bonan Qi" initials="B" lastIdx="0" clrIdx="154"/>
  <p:cmAuthor id="156" name="偲" initials="偲" lastIdx="0" clrIdx="155"/>
  <p:cmAuthor id="157" name="朱雪松" initials="朱" lastIdx="0" clrIdx="156"/>
  <p:cmAuthor id="158" name="周涛" initials="周" lastIdx="0" clrIdx="157"/>
  <p:cmAuthor id="159" name="Vagun Vagun" initials="V" lastIdx="0" clrIdx="158"/>
  <p:cmAuthor id="160" name="哒哒 熊猫" initials="哒" lastIdx="0" clrIdx="159"/>
  <p:cmAuthor id="161" name="G" initials="G" lastIdx="0" clrIdx="160"/>
  <p:cmAuthor id="162" name="朴鹏-lhq" initials="朴" lastIdx="0" clrIdx="161"/>
  <p:cmAuthor id="163" name="ozg106" initials="o" lastIdx="0" clrIdx="162"/>
  <p:cmAuthor id="164" name="冰箱" initials="冰" lastIdx="0" clrIdx="163"/>
  <p:cmAuthor id="165" name="Isabella" initials="I" lastIdx="0" clrIdx="164"/>
  <p:cmAuthor id="166" name="倚海听风" initials="倚" lastIdx="0" clrIdx="165"/>
  <p:cmAuthor id="167" name="feng wei" initials="f" lastIdx="0" clrIdx="166"/>
  <p:cmAuthor id="168" name="Daniel Clyde (HI)" initials="D" lastIdx="0" clrIdx="167"/>
  <p:cmAuthor id="169" name="Kate Rijnen" initials="K" lastIdx="0" clrIdx="168"/>
  <p:cmAuthor id="170" name="孟轩君" initials="孟" lastIdx="0" clrIdx="169"/>
  <p:cmAuthor id="171" name="古二蛋" initials="古" lastIdx="0" clrIdx="170"/>
  <p:cmAuthor id="172" name="甘源" initials="甘" lastIdx="0" clrIdx="171"/>
  <p:cmAuthor id="173" name="qatr130" initials="q" lastIdx="0" clrIdx="172"/>
  <p:cmAuthor id="174" name="橙子" initials="橙" lastIdx="0" clrIdx="173"/>
  <p:cmAuthor id="175" name="加 林" initials="加" lastIdx="0" clrIdx="174"/>
  <p:cmAuthor id="176" name="过 去" initials="过" lastIdx="0" clrIdx="175"/>
  <p:cmAuthor id="177" name="张静_QZZvv2Aj" initials="authorId_625078060" lastIdx="0" clrIdx="176"/>
  <p:cmAuthor id="178" name="Windows 用户" initials="W用" lastIdx="0" clrIdx="177"/>
  <p:cmAuthor id="179" name="猫小喵" initials="猫" lastIdx="0" clrIdx="178"/>
  <p:cmAuthor id="180" name="未知用户419" initials="未" lastIdx="0" clrIdx="179"/>
  <p:cmAuthor id="181" name="未知用户425" initials="未" lastIdx="0" clrIdx="180"/>
  <p:cmAuthor id="182" name="未知用户426" initials="未" lastIdx="0" clrIdx="181"/>
  <p:cmAuthor id="183" name="未知用户427" initials="未" lastIdx="0" clrIdx="182"/>
  <p:cmAuthor id="184" name="未知用户428" initials="未" lastIdx="0" clrIdx="183"/>
  <p:cmAuthor id="185" name="未知用户429" initials="未" lastIdx="0" clrIdx="184"/>
  <p:cmAuthor id="186" name="未知用户430" initials="未" lastIdx="0" clrIdx="185"/>
  <p:cmAuthor id="187" name="未知用户431" initials="未" lastIdx="0" clrIdx="186"/>
  <p:cmAuthor id="188" name="未知用户432" initials="未" lastIdx="0" clrIdx="187"/>
  <p:cmAuthor id="189" name="未知用户433" initials="未" lastIdx="0" clrIdx="188"/>
  <p:cmAuthor id="190" name="未知用户434" initials="未" lastIdx="0" clrIdx="189"/>
  <p:cmAuthor id="191" name="未知用户435" initials="未" lastIdx="0" clrIdx="190"/>
  <p:cmAuthor id="192" name="未知用户436" initials="未" lastIdx="0" clrIdx="191"/>
  <p:cmAuthor id="193" name="未知用户437" initials="未" lastIdx="0" clrIdx="192"/>
  <p:cmAuthor id="194" name="未知用户438" initials="未" lastIdx="0" clrIdx="193"/>
  <p:cmAuthor id="195" name="未知用户417" initials="未" lastIdx="0" clrIdx="194"/>
  <p:cmAuthor id="196" name="未知用户439" initials="未" lastIdx="0" clrIdx="195"/>
  <p:cmAuthor id="197" name="未知用户440" initials="未" lastIdx="0" clrIdx="196"/>
  <p:cmAuthor id="198" name="未知用户441" initials="未" lastIdx="0" clrIdx="197"/>
  <p:cmAuthor id="199" name="未知用户442" initials="未" lastIdx="0" clrIdx="198"/>
  <p:cmAuthor id="200" name="未知用户443" initials="未" lastIdx="0" clrIdx="199"/>
  <p:cmAuthor id="201" name="未知用户444" initials="未" lastIdx="0" clrIdx="200"/>
  <p:cmAuthor id="202" name="未知用户445" initials="未" lastIdx="0" clrIdx="201"/>
  <p:cmAuthor id="203" name="未知用户446" initials="未" lastIdx="0" clrIdx="202"/>
  <p:cmAuthor id="204" name="未知用户447" initials="未" lastIdx="0" clrIdx="203"/>
  <p:cmAuthor id="205" name="未知用户448" initials="未" lastIdx="0" clrIdx="204"/>
  <p:cmAuthor id="206" name="谢静波" initials="谢" lastIdx="0" clrIdx="205"/>
  <p:cmAuthor id="207" name="zhang li" initials="z" lastIdx="0" clrIdx="206"/>
  <p:cmAuthor id="208" name="554154816@qq.com" initials="5" lastIdx="0" clrIdx="207"/>
  <p:cmAuthor id="209" name="未知用户192" initials="未" lastIdx="0" clrIdx="208"/>
  <p:cmAuthor id="210" name="张逸晨" initials="张" lastIdx="0" clrIdx="209"/>
  <p:cmAuthor id="211" name="张洁01-lhq" initials="张" lastIdx="0" clrIdx="210"/>
  <p:cmAuthor id="212" name="未知用户219" initials="未" lastIdx="0" clrIdx="211"/>
  <p:cmAuthor id="213" name="未知用户230" initials="未" lastIdx="0" clrIdx="212"/>
  <p:cmAuthor id="214" name="未知用户231" initials="未" lastIdx="0" clrIdx="213"/>
  <p:cmAuthor id="215" name="未知用户232" initials="未" lastIdx="0" clrIdx="214"/>
  <p:cmAuthor id="216" name="未知用户237" initials="未" lastIdx="0" clrIdx="215"/>
  <p:cmAuthor id="217" name="未知用户226" initials="未" lastIdx="0" clrIdx="216"/>
  <p:cmAuthor id="218" name="张正明" initials="张" lastIdx="0" clrIdx="217"/>
  <p:cmAuthor id="219" name="FANG SUN" initials="F" lastIdx="0" clrIdx="218"/>
  <p:cmAuthor id="220" name="未知用户416" initials="未" lastIdx="0" clrIdx="219"/>
  <p:cmAuthor id="221" name="未知用户404" initials="未" lastIdx="0" clrIdx="220"/>
  <p:cmAuthor id="222" name="未知用户408" initials="未" lastIdx="0" clrIdx="221"/>
  <p:cmAuthor id="223" name="未知用户409" initials="未" lastIdx="0" clrIdx="222"/>
  <p:cmAuthor id="224" name="未知用户412" initials="未" lastIdx="0" clrIdx="223"/>
  <p:cmAuthor id="225" name="未知用户413" initials="未" lastIdx="0" clrIdx="224"/>
  <p:cmAuthor id="226" name="张莹" initials="张" lastIdx="0" clrIdx="225"/>
  <p:cmAuthor id="227" name="未知用户414" initials="未" lastIdx="0" clrIdx="226"/>
  <p:cmAuthor id="228" name="MC SYSTEM" initials="M" lastIdx="0" clrIdx="227"/>
  <p:cmAuthor id="229" name="未知用户415" initials="未" lastIdx="0" clrIdx="228"/>
  <p:cmAuthor id="230" name="未知用户215" initials="未" lastIdx="0" clrIdx="229"/>
  <p:cmAuthor id="231" name="未知用户217" initials="未" lastIdx="0" clrIdx="230"/>
  <p:cmAuthor id="232" name="未知用户261" initials="未" lastIdx="0" clrIdx="231"/>
  <p:cmAuthor id="233" name="未知用户371" initials="未" lastIdx="0" clrIdx="232"/>
  <p:cmAuthor id="234" name="未知用户370" initials="未" lastIdx="0" clrIdx="233"/>
  <p:cmAuthor id="235" name="未知用户347" initials="未" lastIdx="0" clrIdx="234"/>
  <p:cmAuthor id="236" name="未知用户348" initials="未" lastIdx="0" clrIdx="235"/>
  <p:cmAuthor id="237" name="未知用户286" initials="未" lastIdx="0" clrIdx="236"/>
  <p:cmAuthor id="238" name="未知用户373" initials="未" lastIdx="0" clrIdx="237"/>
  <p:cmAuthor id="239" name="未知用户350" initials="未" lastIdx="0" clrIdx="238"/>
  <p:cmAuthor id="240" name="未知用户218" initials="未" lastIdx="0" clrIdx="239"/>
  <p:cmAuthor id="241" name="未知用户351" initials="未" lastIdx="0" clrIdx="240"/>
  <p:cmAuthor id="242" name="未知用户352" initials="未" lastIdx="0" clrIdx="241"/>
  <p:cmAuthor id="243" name="未知用户353" initials="未" lastIdx="0" clrIdx="242"/>
  <p:cmAuthor id="244" name="未知用户354" initials="未" lastIdx="0" clrIdx="243"/>
  <p:cmAuthor id="245" name="未知用户355" initials="未" lastIdx="0" clrIdx="244"/>
  <p:cmAuthor id="246" name="未知用户356" initials="未" lastIdx="0" clrIdx="245"/>
  <p:cmAuthor id="247" name="未知用户378" initials="未" lastIdx="0" clrIdx="246"/>
  <p:cmAuthor id="248" name="未知用户357" initials="未" lastIdx="0" clrIdx="247"/>
  <p:cmAuthor id="249" name="未知用户362" initials="未" lastIdx="0" clrIdx="248"/>
  <p:cmAuthor id="250" name="未知用户363" initials="未" lastIdx="0" clrIdx="249"/>
  <p:cmAuthor id="251" name="未知用户374" initials="未" lastIdx="0" clrIdx="250"/>
  <p:cmAuthor id="252" name="未知用户375" initials="未" lastIdx="0" clrIdx="251"/>
  <p:cmAuthor id="253" name="未知用户369" initials="未" lastIdx="0" clrIdx="252"/>
  <p:cmAuthor id="254" name="未知用户376" initials="未" lastIdx="0" clrIdx="253"/>
  <p:cmAuthor id="255" name="未知用户377" initials="未" lastIdx="0" clrIdx="254"/>
  <p:cmAuthor id="256" name="未知用户372" initials="未" lastIdx="0" clrIdx="255"/>
  <p:cmAuthor id="257" name="未知用户466" initials="未" lastIdx="0" clrIdx="256"/>
  <p:cmAuthor id="258" name="未知用户460" initials="未" lastIdx="0" clrIdx="257"/>
  <p:cmAuthor id="259" name="未知用户454" initials="未" lastIdx="0" clrIdx="258"/>
  <p:cmAuthor id="260" name="未知用户461" initials="未" lastIdx="0" clrIdx="259"/>
  <p:cmAuthor id="261" name="未知用户455" initials="未" lastIdx="0" clrIdx="260"/>
  <p:cmAuthor id="262" name="未知用户462" initials="未" lastIdx="0" clrIdx="261"/>
  <p:cmAuthor id="263" name="未知用户465" initials="未" lastIdx="0" clrIdx="262"/>
  <p:cmAuthor id="264" name="未知用户457" initials="未" lastIdx="0" clrIdx="263"/>
  <p:cmAuthor id="265" name="未知用户450" initials="未" lastIdx="0" clrIdx="264"/>
  <p:cmAuthor id="266" name="未知用户463" initials="未" lastIdx="0" clrIdx="265"/>
  <p:cmAuthor id="267" name="未知用户467" initials="未" lastIdx="0" clrIdx="266"/>
  <p:cmAuthor id="268" name="未知用户468" initials="未" lastIdx="0" clrIdx="267"/>
  <p:cmAuthor id="269" name="未知用户469" initials="未" lastIdx="0" clrIdx="268"/>
  <p:cmAuthor id="270" name="未知用户458" initials="未" lastIdx="0" clrIdx="269"/>
  <p:cmAuthor id="271" name="未知用户470" initials="未" lastIdx="0" clrIdx="270"/>
  <p:cmAuthor id="272" name="未知用户471" initials="未" lastIdx="0" clrIdx="271"/>
  <p:cmAuthor id="273" name="未知用户472" initials="未" lastIdx="0" clrIdx="272"/>
  <p:cmAuthor id="274" name="未知用户473" initials="未" lastIdx="0" clrIdx="273"/>
  <p:cmAuthor id="275" name="未知用户235" initials="未" lastIdx="0" clrIdx="274"/>
  <p:cmAuthor id="276" name="未知用户453" initials="未" lastIdx="0" clrIdx="275"/>
  <p:cmAuthor id="277" name="未知用户474" initials="未" lastIdx="0" clrIdx="276"/>
  <p:cmAuthor id="278" name="未知用户475" initials="未" lastIdx="0" clrIdx="277"/>
  <p:cmAuthor id="279" name="未知用户476" initials="未" lastIdx="0" clrIdx="278"/>
  <p:cmAuthor id="280" name="未知用户459" initials="未" lastIdx="0" clrIdx="279"/>
  <p:cmAuthor id="281" name="未知用户489" initials="未" lastIdx="0" clrIdx="280"/>
  <p:cmAuthor id="282" name="未知用户488" initials="未" lastIdx="0" clrIdx="281"/>
  <p:cmAuthor id="283" name="未知用户490" initials="未" lastIdx="0" clrIdx="282"/>
  <p:cmAuthor id="284" name="未知用户477" initials="未" lastIdx="0" clrIdx="283"/>
  <p:cmAuthor id="285" name="China" initials="C" lastIdx="0" clrIdx="284"/>
  <p:cmAuthor id="286" name="未知用户478" initials="未" lastIdx="0" clrIdx="285"/>
  <p:cmAuthor id="287" name="AbuSina" initials="A" lastIdx="0" clrIdx="286"/>
  <p:cmAuthor id="288" name="未知用户479" initials="未" lastIdx="0" clrIdx="287"/>
  <p:cmAuthor id="289" name="zhengwen" initials="z" lastIdx="0" clrIdx="288"/>
  <p:cmAuthor id="290" name="未知用户480" initials="未" lastIdx="0" clrIdx="289"/>
  <p:cmAuthor id="291" name="Wanwei Liang" initials="W" lastIdx="0" clrIdx="290"/>
  <p:cmAuthor id="292" name="未知用户481" initials="未" lastIdx="0" clrIdx="291"/>
  <p:cmAuthor id="293" name="chinalife" initials="c" lastIdx="0" clrIdx="292"/>
  <p:cmAuthor id="294" name="未知用户482" initials="未" lastIdx="0" clrIdx="293"/>
  <p:cmAuthor id="295" name="刘莹" initials="刘" lastIdx="0" clrIdx="294"/>
  <p:cmAuthor id="296" name="未知用户483" initials="未" lastIdx="0" clrIdx="295"/>
  <p:cmAuthor id="297" name="未知用户484" initials="未" lastIdx="0" clrIdx="296"/>
  <p:cmAuthor id="298" name="Sky.Wang" initials="S" lastIdx="0" clrIdx="297"/>
  <p:cmAuthor id="299" name="未知用户485" initials="未" lastIdx="0" clrIdx="298"/>
  <p:cmAuthor id="300" name="未知用户486" initials="未" lastIdx="0" clrIdx="299"/>
  <p:cmAuthor id="301" name="未知用户452" initials="未" lastIdx="0" clrIdx="300"/>
  <p:cmAuthor id="302" name="sunxp002" initials="s" lastIdx="0" clrIdx="301"/>
  <p:cmAuthor id="303" name="未知用户456" initials="未" lastIdx="0" clrIdx="302"/>
  <p:cmAuthor id="304" name="杨姗" initials="杨" lastIdx="0" clrIdx="303"/>
  <p:cmAuthor id="305" name="未知用户464" initials="未" lastIdx="0" clrIdx="304"/>
  <p:cmAuthor id="306" name="未知用户15" initials="未" lastIdx="0" clrIdx="305"/>
  <p:cmAuthor id="307" name="未知用户487" initials="未" lastIdx="0" clrIdx="306"/>
  <p:cmAuthor id="308" name="seki" initials="s" lastIdx="0" clrIdx="307"/>
  <p:cmAuthor id="309" name="未知用户17" initials="未" lastIdx="0" clrIdx="308"/>
  <p:cmAuthor id="310" name="未知用户89" initials="未" lastIdx="0" clrIdx="309"/>
  <p:cmAuthor id="311" name="未知用户90" initials="未" lastIdx="0" clrIdx="310"/>
  <p:cmAuthor id="312" name="未知用户80" initials="未" lastIdx="0" clrIdx="311"/>
  <p:cmAuthor id="313" name="未知用户103" initials="未" lastIdx="0" clrIdx="312"/>
  <p:cmAuthor id="314" name="未知用户104" initials="未" lastIdx="0" clrIdx="313"/>
  <p:cmAuthor id="315" name="未知用户87" initials="未" lastIdx="0" clrIdx="314"/>
  <p:cmAuthor id="316" name="未知用户47" initials="未" lastIdx="0" clrIdx="315"/>
  <p:cmAuthor id="317" name="未知用户92" initials="未" lastIdx="0" clrIdx="316"/>
  <p:cmAuthor id="318" name="刘浩" initials="刘" lastIdx="0" clrIdx="317"/>
  <p:cmAuthor id="319" name="ht guo" initials="h" lastIdx="0" clrIdx="318"/>
  <p:cmAuthor id="320" name="cuizijin01" initials="c" lastIdx="0" clrIdx="319"/>
  <p:cmAuthor id="321" name="yang" initials="y" lastIdx="0" clrIdx="320"/>
  <p:cmAuthor id="322" name="孙青川" initials="孙" lastIdx="0" clrIdx="321"/>
  <p:cmAuthor id="323" name="孙 澍" initials="孙" lastIdx="0" clrIdx="322"/>
  <p:cmAuthor id="324" name="未知用户52" initials="未" lastIdx="0" clrIdx="323"/>
  <p:cmAuthor id="325" name="未知用户85" initials="未" lastIdx="0" clrIdx="324"/>
  <p:cmAuthor id="326" name="Windows" initials="W" lastIdx="0" clrIdx="325"/>
  <p:cmAuthor id="327" name="郭书含" initials="郭" lastIdx="0" clrIdx="326"/>
  <p:cmAuthor id="328" name="sivaram" initials="s" lastIdx="0" clrIdx="327"/>
  <p:cmAuthor id="329" name="刘淼" initials="刘" lastIdx="0" clrIdx="328"/>
  <p:cmAuthor id="330" name="1716266060@qq.com" initials="1" lastIdx="0" clrIdx="329"/>
  <p:cmAuthor id="331" name="程学春 cxc" initials="程" lastIdx="0" clrIdx="330"/>
  <p:cmAuthor id="332" name="chenli8" initials="c" lastIdx="0" clrIdx="331"/>
  <p:cmAuthor id="333" name="448097321@qq.com" initials="4" lastIdx="0" clrIdx="332"/>
  <p:cmAuthor id="334" name="zhumin1" initials="z" lastIdx="0" clrIdx="333"/>
  <p:cmAuthor id="335" name="FS" initials="F" lastIdx="0" clrIdx="334"/>
  <p:cmAuthor id="336" name="刘岸亮" initials="刘" lastIdx="0" clrIdx="335"/>
  <p:cmAuthor id="337" name="未知用户33" initials="未" lastIdx="0" clrIdx="336"/>
  <p:cmAuthor id="338" name="未知用户34" initials="未" lastIdx="0" clrIdx="337"/>
  <p:cmAuthor id="339" name="未知用户25" initials="未" lastIdx="0" clrIdx="338"/>
  <p:cmAuthor id="340" name="未知用户26" initials="未" lastIdx="0" clrIdx="339"/>
  <p:cmAuthor id="341" name="未知用户48" initials="未" lastIdx="0" clrIdx="340"/>
  <p:cmAuthor id="342" name="未知用户27" initials="未" lastIdx="0" clrIdx="341"/>
  <p:cmAuthor id="343" name="未知用户28" initials="未" lastIdx="0" clrIdx="342"/>
  <p:cmAuthor id="344" name="未知用户29" initials="未" lastIdx="0" clrIdx="343"/>
  <p:cmAuthor id="345" name="未知用户30" initials="未" lastIdx="0" clrIdx="344"/>
  <p:cmAuthor id="346" name="未知用户31" initials="未" lastIdx="0" clrIdx="345"/>
  <p:cmAuthor id="347" name="未知用户35" initials="未" lastIdx="0" clrIdx="346"/>
  <p:cmAuthor id="348" name="未知用户39" initials="未" lastIdx="0" clrIdx="347"/>
  <p:cmAuthor id="349" name="未知用户40" initials="未" lastIdx="0" clrIdx="348"/>
  <p:cmAuthor id="350" name="未知用户41" initials="未" lastIdx="0" clrIdx="349"/>
  <p:cmAuthor id="351" name="未知用户43" initials="未" lastIdx="0" clrIdx="350"/>
  <p:cmAuthor id="352" name="未知用户44" initials="未" lastIdx="0" clrIdx="351"/>
  <p:cmAuthor id="353" name="未知用户45" initials="未" lastIdx="0" clrIdx="352"/>
  <p:cmAuthor id="354" name="王雅静" initials="王" lastIdx="0" clrIdx="353"/>
  <p:cmAuthor id="355" name="sun frank" initials="s" lastIdx="0" clrIdx="354"/>
  <p:cmAuthor id="356" name="zhao wei" initials="z" lastIdx="0" clrIdx="355"/>
  <p:cmAuthor id="357" name="徐 伟钦" initials="徐" lastIdx="0" clrIdx="356"/>
  <p:cmAuthor id="358" name="李昕玫" initials="李" lastIdx="0" clrIdx="357"/>
  <p:cmAuthor id="359" name="lianxing liao" initials="l" lastIdx="0" clrIdx="358"/>
  <p:cmAuthor id="360" name="未知用户" initials="未" lastIdx="0" clrIdx="359"/>
  <p:cmAuthor id="361" name="yangysh" initials="y" lastIdx="0" clrIdx="360"/>
  <p:cmAuthor id="362" name="未知用户46" initials="未" lastIdx="0" clrIdx="361"/>
  <p:cmAuthor id="363" name="JAMES 杨" initials="J" lastIdx="0" clrIdx="362"/>
  <p:cmAuthor id="364" name="未知用户21" initials="未" lastIdx="0" clrIdx="363"/>
  <p:cmAuthor id="365" name="未知用户22" initials="未" lastIdx="0" clrIdx="364"/>
  <p:cmAuthor id="366" name="未知用户18" initials="未" lastIdx="0" clrIdx="365"/>
  <p:cmAuthor id="367" name="Poseidon" initials="P" lastIdx="0" clrIdx="366"/>
  <p:cmAuthor id="368" name="李晨曦" initials="李" lastIdx="0" clrIdx="367"/>
  <p:cmAuthor id="369" name="yaoxiaojun" initials="y" lastIdx="0" clrIdx="368"/>
  <p:cmAuthor id="370" name="张洲萌" initials="张" lastIdx="0" clrIdx="369"/>
  <p:cmAuthor id="371" name="李秋静" initials="李" lastIdx="0" clrIdx="370"/>
  <p:cmAuthor id="372" name="陈林" initials="陈" lastIdx="0" clrIdx="371"/>
  <p:cmAuthor id="373" name="张梦莞" initials="张" lastIdx="0" clrIdx="372"/>
  <p:cmAuthor id="374" name="程诗媛" initials="程" lastIdx="0" clrIdx="373"/>
  <p:cmAuthor id="375" name="未知用户36" initials="未" lastIdx="0" clrIdx="374"/>
  <p:cmAuthor id="376" name="未知用户148" initials="未" lastIdx="0" clrIdx="375"/>
  <p:cmAuthor id="377" name="未知用户163" initials="未" lastIdx="0" clrIdx="376"/>
  <p:cmAuthor id="378" name="未知用户151" initials="未" lastIdx="0" clrIdx="377"/>
  <p:cmAuthor id="379" name="未知用户152" initials="未" lastIdx="0" clrIdx="378"/>
  <p:cmAuthor id="380" name="未知用户164" initials="未" lastIdx="0" clrIdx="379"/>
  <p:cmAuthor id="381" name="未知用户153" initials="未" lastIdx="0" clrIdx="380"/>
  <p:cmAuthor id="382" name="未知用户154" initials="未" lastIdx="0" clrIdx="381"/>
  <p:cmAuthor id="383" name="未知用户155" initials="未" lastIdx="0" clrIdx="382"/>
  <p:cmAuthor id="384" name="未知用户156" initials="未" lastIdx="0" clrIdx="383"/>
  <p:cmAuthor id="385" name="未知用户157" initials="未" lastIdx="0" clrIdx="384"/>
  <p:cmAuthor id="386" name="未知用户158" initials="未" lastIdx="0" clrIdx="385"/>
  <p:cmAuthor id="387" name="未知用户159" initials="未" lastIdx="0" clrIdx="386"/>
  <p:cmAuthor id="388" name="未知用户160" initials="未" lastIdx="0" clrIdx="387"/>
  <p:cmAuthor id="389" name="未知用户161" initials="未" lastIdx="0" clrIdx="388"/>
  <p:cmAuthor id="390" name="未知用户162" initials="未" lastIdx="0" clrIdx="389"/>
  <p:cmAuthor id="391" name="未知用户149" initials="未" lastIdx="0" clrIdx="390"/>
  <p:cmAuthor id="392" name="未知用户146" initials="未" lastIdx="0" clrIdx="391"/>
  <p:cmAuthor id="393" name="未知用户147" initials="未" lastIdx="0" clrIdx="392"/>
  <p:cmAuthor id="394" name="未知用户37" initials="未" lastIdx="0" clrIdx="393"/>
  <p:cmAuthor id="395" name="未知用户23" initials="未" lastIdx="0" clrIdx="394"/>
  <p:cmAuthor id="396" name="未知用户19" initials="未" lastIdx="0" clrIdx="395"/>
  <p:cmAuthor id="397" name="刘仕俭" initials="刘" lastIdx="0" clrIdx="396"/>
  <p:cmAuthor id="398" name="Changing Zhuang" initials="C" lastIdx="0" clrIdx="397"/>
  <p:cmAuthor id="399" name="未知用户177" initials="未" lastIdx="0" clrIdx="398"/>
  <p:cmAuthor id="400" name="未知用户178" initials="未" lastIdx="0" clrIdx="399"/>
  <p:cmAuthor id="401" name="未知用户179" initials="未" lastIdx="0" clrIdx="400"/>
  <p:cmAuthor id="402" name="未知用户180" initials="未" lastIdx="0" clrIdx="401"/>
  <p:cmAuthor id="403" name="未知用户181" initials="未" lastIdx="0" clrIdx="402"/>
  <p:cmAuthor id="404" name="未知用户182" initials="未" lastIdx="0" clrIdx="403"/>
  <p:cmAuthor id="405" name="未知用户183" initials="未" lastIdx="0" clrIdx="404"/>
  <p:cmAuthor id="406" name="未知用户184" initials="未" lastIdx="0" clrIdx="405"/>
  <p:cmAuthor id="407" name="未知用户187" initials="未" lastIdx="0" clrIdx="406"/>
  <p:cmAuthor id="408" name="未知用户185" initials="未" lastIdx="0" clrIdx="407"/>
  <p:cmAuthor id="409" name="未知用户186" initials="未" lastIdx="0" clrIdx="408"/>
  <p:cmAuthor id="410" name="Yun-Ting Tseng" initials="Y" lastIdx="0" clrIdx="409"/>
  <p:cmAuthor id="411" name="Miss 豆" initials="M" lastIdx="0" clrIdx="410"/>
  <p:cmAuthor id="412" name="未知用户108" initials="未" lastIdx="0" clrIdx="411"/>
  <p:cmAuthor id="413" name="未知用户72" initials="未" lastIdx="0" clrIdx="412"/>
  <p:cmAuthor id="414" name="未知用户73" initials="未" lastIdx="0" clrIdx="413"/>
  <p:cmAuthor id="415" name="未知用户74" initials="未" lastIdx="0" clrIdx="414"/>
  <p:cmAuthor id="416" name="未知用户110" initials="未" lastIdx="0" clrIdx="415"/>
  <p:cmAuthor id="417" name="未知用户77" initials="未" lastIdx="0" clrIdx="416"/>
  <p:cmAuthor id="418" name="86139" initials="8" lastIdx="0" clrIdx="417"/>
  <p:cmAuthor id="419" name="吕 阔" initials="吕" lastIdx="0" clrIdx="418"/>
  <p:cmAuthor id="420" name="lixun" initials="l" lastIdx="0" clrIdx="419"/>
  <p:cmAuthor id="421" name="CodonMedical" initials="C" lastIdx="0" clrIdx="420"/>
  <p:cmAuthor id="422" name="Yvonne Lin" initials="Y" lastIdx="0" clrIdx="421"/>
  <p:cmAuthor id="423" name="Gallivan, John-Paul {MDAO~Basel}" initials="G" lastIdx="0" clrIdx="422"/>
  <p:cmAuthor id="424" name="Helms, Hans-Joachim {MDBA~Basel}" initials="H" lastIdx="0" clrIdx="423"/>
  <p:cmAuthor id="425" name="Codon Medical" initials="C" lastIdx="0" clrIdx="424"/>
  <p:cmAuthor id="426" name="Petersen, Jenny {MDBD~South San Francisco}" initials="P" lastIdx="0" clrIdx="425"/>
  <p:cmAuthor id="427" name="刘风香" initials="刘" lastIdx="0" clrIdx="426"/>
  <p:cmAuthor id="428" name="Meredith Kalish" initials="M" lastIdx="0" clrIdx="427"/>
  <p:cmAuthor id="429" name="Mary Beattie" initials="M" lastIdx="0" clrIdx="428"/>
  <p:cmAuthor id="430" name="Melanie Smitt" initials="M" lastIdx="0" clrIdx="429"/>
  <p:cmAuthor id="431" name="Andrea Michels" initials="A" lastIdx="0" clrIdx="430"/>
  <p:cmAuthor id="432" name="Fitzpatrick, Nicole {MGAO~Basel}" initials="F" lastIdx="0" clrIdx="431"/>
  <p:cmAuthor id="433" name="Mark McGregor (HI)" initials="M" lastIdx="0" clrIdx="432"/>
  <p:cmAuthor id="434" name="Machackova, Zuzana {MDAO~Basel}" initials="M" lastIdx="0" clrIdx="433"/>
  <p:cmAuthor id="435" name="Franca, Ryan {MDAO~Basel}" initials="F" lastIdx="0" clrIdx="434"/>
  <p:cmAuthor id="436" name="Bart Baranowski (HI)" initials="B" lastIdx="0" clrIdx="435"/>
  <p:cmAuthor id="437" name="Helen Keyworth (HI)" initials="H" lastIdx="0" clrIdx="436"/>
  <p:cmAuthor id="438" name="Louise Adamson (HI)" initials="L" lastIdx="0" clrIdx="437"/>
  <p:cmAuthor id="439" name="Andrew Moss (HI)" initials="A" lastIdx="0" clrIdx="438"/>
  <p:cmAuthor id="440" name="David Morgan (HI)" initials="D" lastIdx="0" clrIdx="439"/>
  <p:cmAuthor id="441" name="Kate Sillitoe (HI)" initials="K" lastIdx="0" clrIdx="440"/>
  <p:cmAuthor id="442" name="hpguan" initials="h" lastIdx="0" clrIdx="441"/>
  <p:cmAuthor id="443" name="miaott" initials="m" lastIdx="0" clrIdx="442"/>
  <p:cmAuthor id="444" name="zhaoby01" initials="z" lastIdx="0" clrIdx="443"/>
  <p:cmAuthor id="445" name="Lydia" initials="L" lastIdx="0" clrIdx="444"/>
  <p:cmAuthor id="446" name="fengyuan03" initials="f" lastIdx="0" clrIdx="445"/>
  <p:cmAuthor id="447" name="xusha" initials="x" lastIdx="0" clrIdx="446"/>
  <p:cmAuthor id="448" name="李 东科" initials="李" lastIdx="0" clrIdx="447"/>
  <p:cmAuthor id="449" name="何富军" initials="何" lastIdx="0" clrIdx="448"/>
  <p:cmAuthor id="450" name="闫秀丽" initials="闫" lastIdx="0" clrIdx="449"/>
  <p:cmAuthor id="451" name="袁正海" initials="袁" lastIdx="0" clrIdx="450"/>
  <p:cmAuthor id="452" name="未知用户84" initials="未" lastIdx="0" clrIdx="451"/>
  <p:cmAuthor id="453" name="未知用户88" initials="未" lastIdx="0" clrIdx="452"/>
  <p:cmAuthor id="454" name="未知用户93" initials="未" lastIdx="0" clrIdx="453"/>
  <p:cmAuthor id="455" name="未知用户94" initials="未" lastIdx="0" clrIdx="454"/>
  <p:cmAuthor id="456" name="未知用户95" initials="未" lastIdx="0" clrIdx="455"/>
  <p:cmAuthor id="457" name="未知用户96" initials="未" lastIdx="0" clrIdx="456"/>
  <p:cmAuthor id="458" name="未知用户99" initials="未" lastIdx="0" clrIdx="457"/>
  <p:cmAuthor id="459" name="wenle369@sina.com" initials="w" lastIdx="0" clrIdx="458"/>
  <p:cmAuthor id="460" name="未知用户418" initials="未" lastIdx="0" clrIdx="459"/>
  <p:cmAuthor id="461" name="未知用户271" initials="未" lastIdx="0" clrIdx="460"/>
  <p:cmAuthor id="462" name="think" initials="t" lastIdx="0" clrIdx="461"/>
  <p:cmAuthor id="463" name="ChinaUser" initials="C" lastIdx="0" clrIdx="462"/>
  <p:cmAuthor id="464" name="未知用户75" initials="未" lastIdx="0" clrIdx="463"/>
  <p:cmAuthor id="465" name="未知用户76" initials="未" lastIdx="0" clrIdx="464"/>
  <p:cmAuthor id="466" name="linkplus" initials="l" lastIdx="0" clrIdx="465"/>
  <p:cmAuthor id="467" name="未知用户118" initials="未" lastIdx="0" clrIdx="466"/>
  <p:cmAuthor id="468" name="未知用户119" initials="未" lastIdx="0" clrIdx="467"/>
  <p:cmAuthor id="469" name="未知用户120" initials="未" lastIdx="0" clrIdx="468"/>
  <p:cmAuthor id="470" name="未知用户121" initials="未" lastIdx="0" clrIdx="469"/>
  <p:cmAuthor id="471" name="未知用户122" initials="未" lastIdx="0" clrIdx="470"/>
  <p:cmAuthor id="472" name="未知用户123" initials="未" lastIdx="0" clrIdx="471"/>
  <p:cmAuthor id="473" name="未知用户124" initials="未" lastIdx="0" clrIdx="472"/>
  <p:cmAuthor id="474" name="未知用户125" initials="未" lastIdx="0" clrIdx="473"/>
  <p:cmAuthor id="475" name="未知用户126" initials="未" lastIdx="0" clrIdx="474"/>
  <p:cmAuthor id="476" name="未知用户127" initials="未" lastIdx="0" clrIdx="475"/>
  <p:cmAuthor id="477" name="未知用户128" initials="未" lastIdx="0" clrIdx="476"/>
  <p:cmAuthor id="478" name="未知用户129" initials="未" lastIdx="0" clrIdx="477"/>
  <p:cmAuthor id="479" name="未知用户130" initials="未" lastIdx="0" clrIdx="478"/>
  <p:cmAuthor id="480" name="未知用户131" initials="未" lastIdx="0" clrIdx="479"/>
  <p:cmAuthor id="481" name="未知用户132" initials="未" lastIdx="0" clrIdx="480"/>
  <p:cmAuthor id="482" name="未知用户133" initials="未" lastIdx="0" clrIdx="481"/>
  <p:cmAuthor id="483" name="未知用户134" initials="未" lastIdx="0" clrIdx="482"/>
  <p:cmAuthor id="484" name="未知用户135" initials="未" lastIdx="0" clrIdx="483"/>
  <p:cmAuthor id="485" name="未知用户136" initials="未" lastIdx="0" clrIdx="484"/>
  <p:cmAuthor id="486" name="未知用户137" initials="未" lastIdx="0" clrIdx="485"/>
  <p:cmAuthor id="487" name="未知用户138" initials="未" lastIdx="0" clrIdx="486"/>
  <p:cmAuthor id="488" name="未知用户141" initials="未" lastIdx="0" clrIdx="487"/>
  <p:cmAuthor id="489" name="未知用户142" initials="未" lastIdx="0" clrIdx="488"/>
  <p:cmAuthor id="490" name="未知用户143" initials="未" lastIdx="0" clrIdx="489"/>
  <p:cmAuthor id="491" name="未知用户144" initials="未" lastIdx="0" clrIdx="490"/>
  <p:cmAuthor id="492" name="未知用户145" initials="未" lastIdx="0" clrIdx="491"/>
  <p:cmAuthor id="493" name="未知用户114" initials="未" lastIdx="0" clrIdx="492"/>
  <p:cmAuthor id="494" name="未知用户115" initials="未" lastIdx="0" clrIdx="493"/>
  <p:cmAuthor id="495" name="未知用户116" initials="未" lastIdx="0" clrIdx="494"/>
  <p:cmAuthor id="496" name="未知用户117" initials="未" lastIdx="0" clrIdx="495"/>
  <p:cmAuthor id="497" name="未知用户139" initials="未" lastIdx="0" clrIdx="496"/>
  <p:cmAuthor id="498" name="未知用户188" initials="未" lastIdx="0" clrIdx="497"/>
  <p:cmAuthor id="499" name="未知用户189" initials="未" lastIdx="0" clrIdx="498"/>
  <p:cmAuthor id="500" name="未知用户165" initials="未" lastIdx="0" clrIdx="499"/>
  <p:cmAuthor id="501" name="未知用户166" initials="未" lastIdx="0" clrIdx="500"/>
  <p:cmAuthor id="502" name="未知用户167" initials="未" lastIdx="0" clrIdx="501"/>
  <p:cmAuthor id="503" name="未知用户168" initials="未" lastIdx="0" clrIdx="502"/>
  <p:cmAuthor id="504" name="未知用户169" initials="未" lastIdx="0" clrIdx="503"/>
  <p:cmAuthor id="505" name="未知用户170" initials="未" lastIdx="0" clrIdx="504"/>
  <p:cmAuthor id="506" name="未知用户171" initials="未" lastIdx="0" clrIdx="505"/>
  <p:cmAuthor id="507" name="未知用户172" initials="未" lastIdx="0" clrIdx="506"/>
  <p:cmAuthor id="508" name="未知用户173" initials="未" lastIdx="0" clrIdx="507"/>
  <p:cmAuthor id="509" name="未知用户174" initials="未" lastIdx="0" clrIdx="508"/>
  <p:cmAuthor id="510" name="未知用户175" initials="未" lastIdx="0" clrIdx="509"/>
  <p:cmAuthor id="511" name="未知用户176" initials="未" lastIdx="0" clrIdx="510"/>
  <p:cmAuthor id="512" name="未知用户68" initials="未" lastIdx="0" clrIdx="511"/>
  <p:cmAuthor id="513" name="未知用户65" initials="未" lastIdx="0" clrIdx="512"/>
  <p:cmAuthor id="514" name="alen" initials="a" lastIdx="0" clrIdx="513"/>
  <p:cmAuthor id="515" name="USER" initials="U" lastIdx="0" clrIdx="514"/>
  <p:cmAuthor id="516" name="王 一鸣" initials="王" lastIdx="0" clrIdx="515"/>
  <p:cmAuthor id="517" name="Well Li" initials="W" lastIdx="0" clrIdx="516"/>
  <p:cmAuthor id="518" name="任俊宣" initials="任" lastIdx="0" clrIdx="517"/>
  <p:cmAuthor id="519" name="未知用户198" initials="未" lastIdx="0" clrIdx="518"/>
  <p:cmAuthor id="520" name="未知用户150" initials="未" lastIdx="0" clrIdx="519"/>
  <p:cmAuthor id="521" name="未知用户220" initials="未" lastIdx="0" clrIdx="520"/>
  <p:cmAuthor id="522" name="未知用户221" initials="未" lastIdx="0" clrIdx="521"/>
  <p:cmAuthor id="523" name="未知用户199" initials="未" lastIdx="0" clrIdx="522"/>
  <p:cmAuthor id="524" name="未知用户200" initials="未" lastIdx="0" clrIdx="523"/>
  <p:cmAuthor id="525" name="未知用户201" initials="未" lastIdx="0" clrIdx="524"/>
  <p:cmAuthor id="526" name="未知用户214" initials="未" lastIdx="0" clrIdx="525"/>
  <p:cmAuthor id="527" name="未知用户216" initials="未" lastIdx="0" clrIdx="526"/>
  <p:cmAuthor id="528" name="未知用户202" initials="未" lastIdx="0" clrIdx="527"/>
  <p:cmAuthor id="529" name="未知用户203" initials="未" lastIdx="0" clrIdx="528"/>
  <p:cmAuthor id="530" name="未知用户204" initials="未" lastIdx="0" clrIdx="529"/>
  <p:cmAuthor id="531" name="未知用户205" initials="未" lastIdx="0" clrIdx="530"/>
  <p:cmAuthor id="532" name="未知用户206" initials="未" lastIdx="0" clrIdx="531"/>
  <p:cmAuthor id="533" name="未知用户207" initials="未" lastIdx="0" clrIdx="532"/>
  <p:cmAuthor id="534" name="未知用户208" initials="未" lastIdx="0" clrIdx="533"/>
  <p:cmAuthor id="535" name="未知用户209" initials="未" lastIdx="0" clrIdx="534"/>
  <p:cmAuthor id="536" name="未知用户210" initials="未" lastIdx="0" clrIdx="535"/>
  <p:cmAuthor id="537" name="未知用户213" initials="未" lastIdx="0" clrIdx="536"/>
  <p:cmAuthor id="538" name="未知用户211" initials="未" lastIdx="0" clrIdx="537"/>
  <p:cmAuthor id="539" name="?定义" initials="?" lastIdx="0" clrIdx="538"/>
  <p:cmAuthor id="540" name="sxp" initials="s" lastIdx="0" clrIdx="539"/>
  <p:cmAuthor id="541" name="allan" initials="a" lastIdx="0" clrIdx="540"/>
  <p:cmAuthor id="542" name="qiuzq02" initials="q" lastIdx="0" clrIdx="541"/>
  <p:cmAuthor id="543" name="mawei19" initials="m" lastIdx="0" clrIdx="542"/>
  <p:cmAuthor id="544" name="李红钢" initials="李" lastIdx="0" clrIdx="543"/>
  <p:cmAuthor id="545" name="McGlasson, Louise" initials="M" lastIdx="0" clrIdx="544"/>
  <p:cmAuthor id="546" name="未知用户197" initials="未" lastIdx="0" clrIdx="545"/>
  <p:cmAuthor id="547" name="未知用户337" initials="未" lastIdx="0" clrIdx="546"/>
  <p:cmAuthor id="548" name="未知用户336" initials="未" lastIdx="0" clrIdx="547"/>
  <p:cmAuthor id="549" name="未知用户318" initials="未" lastIdx="0" clrIdx="548"/>
  <p:cmAuthor id="550" name="未知用户320" initials="未" lastIdx="0" clrIdx="549"/>
  <p:cmAuthor id="551" name="未知用户322" initials="未" lastIdx="0" clrIdx="550"/>
  <p:cmAuthor id="552" name="未知用户323" initials="未" lastIdx="0" clrIdx="551"/>
  <p:cmAuthor id="553" name="未知用户287" initials="未" lastIdx="0" clrIdx="552"/>
  <p:cmAuthor id="554" name="未知用户324" initials="未" lastIdx="0" clrIdx="553"/>
  <p:cmAuthor id="555" name="未知用户325" initials="未" lastIdx="0" clrIdx="554"/>
  <p:cmAuthor id="556" name="未知用户290" initials="未" lastIdx="0" clrIdx="555"/>
  <p:cmAuthor id="557" name="未知用户291" initials="未" lastIdx="0" clrIdx="556"/>
  <p:cmAuthor id="558" name="未知用户292" initials="未" lastIdx="0" clrIdx="557"/>
  <p:cmAuthor id="559" name="未知用户293" initials="未" lastIdx="0" clrIdx="558"/>
  <p:cmAuthor id="560" name="未知用户294" initials="未" lastIdx="0" clrIdx="559"/>
  <p:cmAuthor id="561" name="未知用户295" initials="未" lastIdx="0" clrIdx="560"/>
  <p:cmAuthor id="562" name="未知用户326" initials="未" lastIdx="0" clrIdx="561"/>
  <p:cmAuthor id="563" name="未知用户327" initials="未" lastIdx="0" clrIdx="562"/>
  <p:cmAuthor id="564" name="未知用户328" initials="未" lastIdx="0" clrIdx="563"/>
  <p:cmAuthor id="565" name="未知用户299" initials="未" lastIdx="0" clrIdx="564"/>
  <p:cmAuthor id="566" name="未知用户300" initials="未" lastIdx="0" clrIdx="565"/>
  <p:cmAuthor id="567" name="未知用户301" initials="未" lastIdx="0" clrIdx="566"/>
  <p:cmAuthor id="568" name="未知用户302" initials="未" lastIdx="0" clrIdx="567"/>
  <p:cmAuthor id="569" name="未知用户303" initials="未" lastIdx="0" clrIdx="568"/>
  <p:cmAuthor id="570" name="未知用户304" initials="未" lastIdx="0" clrIdx="569"/>
  <p:cmAuthor id="571" name="未知用户305" initials="未" lastIdx="0" clrIdx="570"/>
  <p:cmAuthor id="572" name="未知用户306" initials="未" lastIdx="0" clrIdx="571"/>
  <p:cmAuthor id="573" name="未知用户222" initials="未" lastIdx="0" clrIdx="572"/>
  <p:cmAuthor id="574" name="未知用户224" initials="未" lastIdx="0" clrIdx="573"/>
  <p:cmAuthor id="575" name="未知用户332" initials="未" lastIdx="0" clrIdx="574"/>
  <p:cmAuthor id="576" name="未知用户309" initials="未" lastIdx="0" clrIdx="575"/>
  <p:cmAuthor id="577" name="未知用户310" initials="未" lastIdx="0" clrIdx="576"/>
  <p:cmAuthor id="578" name="未知用户311" initials="未" lastIdx="0" clrIdx="577"/>
  <p:cmAuthor id="579" name="未知用户312" initials="未" lastIdx="0" clrIdx="578"/>
  <p:cmAuthor id="580" name="未知用户313" initials="未" lastIdx="0" clrIdx="579"/>
  <p:cmAuthor id="581" name="未知用户335" initials="未" lastIdx="0" clrIdx="580"/>
  <p:cmAuthor id="582" name="未知用户316" initials="未" lastIdx="0" clrIdx="581"/>
  <p:cmAuthor id="583" name="未知用户277" initials="未" lastIdx="0" clrIdx="582"/>
  <p:cmAuthor id="584" name="未知用户278" initials="未" lastIdx="0" clrIdx="583"/>
  <p:cmAuthor id="585" name="未知用户272" initials="未" lastIdx="0" clrIdx="584"/>
  <p:cmAuthor id="586" name="未知用户273" initials="未" lastIdx="0" clrIdx="585"/>
  <p:cmAuthor id="587" name="未知用户279" initials="未" lastIdx="0" clrIdx="586"/>
  <p:cmAuthor id="588" name="未知用户233" initials="未" lastIdx="0" clrIdx="587"/>
  <p:cmAuthor id="589" name="未知用户229" initials="未" lastIdx="0" clrIdx="588"/>
  <p:cmAuthor id="590" name="未知用户234" initials="未" lastIdx="0" clrIdx="589"/>
  <p:cmAuthor id="591" name="未知用户274" initials="未" lastIdx="0" clrIdx="590"/>
  <p:cmAuthor id="592" name="未知用户236" initials="未" lastIdx="0" clrIdx="591"/>
  <p:cmAuthor id="593" name="未知用户280" initials="未" lastIdx="0" clrIdx="592"/>
  <p:cmAuthor id="594" name="未知用户238" initials="未" lastIdx="0" clrIdx="593"/>
  <p:cmAuthor id="595" name="未知用户239" initials="未" lastIdx="0" clrIdx="594"/>
  <p:cmAuthor id="596" name="未知用户240" initials="未" lastIdx="0" clrIdx="595"/>
  <p:cmAuthor id="597" name="未知用户241" initials="未" lastIdx="0" clrIdx="596"/>
  <p:cmAuthor id="598" name="未知用户242" initials="未" lastIdx="0" clrIdx="597"/>
  <p:cmAuthor id="599" name="未知用户243" initials="未" lastIdx="0" clrIdx="598"/>
  <p:cmAuthor id="600" name="未知用户244" initials="未" lastIdx="0" clrIdx="599"/>
  <p:cmAuthor id="601" name="未知用户245" initials="未" lastIdx="0" clrIdx="600"/>
  <p:cmAuthor id="602" name="未知用户246" initials="未" lastIdx="0" clrIdx="601"/>
  <p:cmAuthor id="603" name="未知用户247" initials="未" lastIdx="0" clrIdx="602"/>
  <p:cmAuthor id="604" name="未知用户248" initials="未" lastIdx="0" clrIdx="603"/>
  <p:cmAuthor id="605" name="未知用户249" initials="未" lastIdx="0" clrIdx="604"/>
  <p:cmAuthor id="606" name="未知用户250" initials="未" lastIdx="0" clrIdx="605"/>
  <p:cmAuthor id="607" name="未知用户251" initials="未" lastIdx="0" clrIdx="606"/>
  <p:cmAuthor id="608" name="未知用户252" initials="未" lastIdx="0" clrIdx="607"/>
  <p:cmAuthor id="609" name="未知用户253" initials="未" lastIdx="0" clrIdx="608"/>
  <p:cmAuthor id="610" name="未知用户254" initials="未" lastIdx="0" clrIdx="609"/>
  <p:cmAuthor id="611" name="未知用户255" initials="未" lastIdx="0" clrIdx="610"/>
  <p:cmAuthor id="612" name="未知用户256" initials="未" lastIdx="0" clrIdx="611"/>
  <p:cmAuthor id="613" name="未知用户257" initials="未" lastIdx="0" clrIdx="612"/>
  <p:cmAuthor id="614" name="未知用户258" initials="未" lastIdx="0" clrIdx="613"/>
  <p:cmAuthor id="615" name="未知用户259" initials="未" lastIdx="0" clrIdx="614"/>
  <p:cmAuthor id="616" name="未知用户260" initials="未" lastIdx="0" clrIdx="615"/>
  <p:cmAuthor id="617" name="未知用户275" initials="未" lastIdx="0" clrIdx="616"/>
  <p:cmAuthor id="618" name="未知用户276" initials="未" lastIdx="0" clrIdx="617"/>
  <p:cmAuthor id="619" name="未知用户263" initials="未" lastIdx="0" clrIdx="618"/>
  <p:cmAuthor id="620" name="未知用户264" initials="未" lastIdx="0" clrIdx="619"/>
  <p:cmAuthor id="621" name="未知用户265" initials="未" lastIdx="0" clrIdx="620"/>
  <p:cmAuthor id="622" name="未知用户266" initials="未" lastIdx="0" clrIdx="621"/>
  <p:cmAuthor id="623" name="未知用户267" initials="未" lastIdx="0" clrIdx="622"/>
  <p:cmAuthor id="624" name="未知用户268" initials="未" lastIdx="0" clrIdx="623"/>
  <p:cmAuthor id="625" name="未知用户269" initials="未" lastIdx="0" clrIdx="624"/>
  <p:cmAuthor id="626" name="未知用户270" initials="未" lastIdx="0" clrIdx="625"/>
  <p:cmAuthor id="627" name="未知用户193" initials="未" lastIdx="0" clrIdx="626"/>
  <p:cmAuthor id="628" name="未知用户195" initials="未" lastIdx="0" clrIdx="627"/>
  <p:cmAuthor id="629" name="未知用户196" initials="未" lastIdx="0" clrIdx="628"/>
  <p:cmAuthor id="630" name="未知用户358" initials="未" lastIdx="0" clrIdx="629"/>
  <p:cmAuthor id="631" name="未知用户359" initials="未" lastIdx="0" clrIdx="630"/>
  <p:cmAuthor id="632" name="未知用户360" initials="未" lastIdx="0" clrIdx="631"/>
  <p:cmAuthor id="633" name="未知用户361" initials="未" lastIdx="0" clrIdx="632"/>
  <p:cmAuthor id="634" name="未知用户364" initials="未" lastIdx="0" clrIdx="633"/>
  <p:cmAuthor id="635" name="未知用户288" initials="未" lastIdx="0" clrIdx="634"/>
  <p:cmAuthor id="636" name="未知用户297" initials="未" lastIdx="0" clrIdx="635"/>
  <p:cmAuthor id="637" name="未知用户298" initials="未" lastIdx="0" clrIdx="636"/>
  <p:cmAuthor id="638" name="未知用户307" initials="未" lastIdx="0" clrIdx="637"/>
  <p:cmAuthor id="639" name="未知用户308" initials="未" lastIdx="0" clrIdx="638"/>
  <p:cmAuthor id="640" name="未知用户315" initials="未" lastIdx="0" clrIdx="639"/>
  <p:cmAuthor id="641" name="未知用户317" initials="未" lastIdx="0" clrIdx="640"/>
  <p:cmAuthor id="642" name="未知用户329" initials="未" lastIdx="0" clrIdx="641"/>
  <p:cmAuthor id="643" name="未知用户333" initials="未" lastIdx="0" clrIdx="642"/>
  <p:cmAuthor id="644" name="未知用户334" initials="未" lastIdx="0" clrIdx="643"/>
  <p:cmAuthor id="645" name="未知用户340" initials="未" lastIdx="0" clrIdx="644"/>
  <p:cmAuthor id="646" name="未知用户341" initials="未" lastIdx="0" clrIdx="645"/>
  <p:cmAuthor id="647" name="未知用户342" initials="未" lastIdx="0" clrIdx="646"/>
  <p:cmAuthor id="648" name="未知用户343" initials="未" lastIdx="0" clrIdx="647"/>
  <p:cmAuthor id="649" name="未知用户344" initials="未" lastIdx="0" clrIdx="648"/>
  <p:cmAuthor id="650" name="未知用户345" initials="未" lastIdx="0" clrIdx="649"/>
  <p:cmAuthor id="651" name="未知用户365" initials="未" lastIdx="0" clrIdx="650"/>
  <p:cmAuthor id="652" name="未知用户366" initials="未" lastIdx="0" clrIdx="651"/>
  <p:cmAuthor id="653" name="未知用户367" initials="未" lastIdx="0" clrIdx="652"/>
  <p:cmAuthor id="654" name="未知用户368" initials="未" lastIdx="0" clrIdx="653"/>
  <p:cmAuthor id="655" name="未知用户403" initials="未" lastIdx="0" clrIdx="654"/>
  <p:cmAuthor id="656" name="未知用户402" initials="未" lastIdx="0" clrIdx="655"/>
  <p:cmAuthor id="657" name="未知用户379" initials="未" lastIdx="0" clrIdx="656"/>
  <p:cmAuthor id="658" name="未知用户380" initials="未" lastIdx="0" clrIdx="657"/>
  <p:cmAuthor id="659" name="未知用户405" initials="未" lastIdx="0" clrIdx="658"/>
  <p:cmAuthor id="660" name="未知用户382" initials="未" lastIdx="0" clrIdx="659"/>
  <p:cmAuthor id="661" name="未知用户383" initials="未" lastIdx="0" clrIdx="660"/>
  <p:cmAuthor id="662" name="未知用户384" initials="未" lastIdx="0" clrIdx="661"/>
  <p:cmAuthor id="663" name="未知用户385" initials="未" lastIdx="0" clrIdx="662"/>
  <p:cmAuthor id="664" name="未知用户386" initials="未" lastIdx="0" clrIdx="663"/>
  <p:cmAuthor id="665" name="未知用户387" initials="未" lastIdx="0" clrIdx="664"/>
  <p:cmAuthor id="666" name="未知用户388" initials="未" lastIdx="0" clrIdx="665"/>
  <p:cmAuthor id="667" name="未知用户411" initials="未" lastIdx="0" clrIdx="666"/>
  <p:cmAuthor id="668" name="未知用户389" initials="未" lastIdx="0" clrIdx="667"/>
  <p:cmAuthor id="669" name="未知用户390" initials="未" lastIdx="0" clrIdx="668"/>
  <p:cmAuthor id="670" name="未知用户391" initials="未" lastIdx="0" clrIdx="669"/>
  <p:cmAuthor id="671" name="未知用户392" initials="未" lastIdx="0" clrIdx="670"/>
  <p:cmAuthor id="672" name="未知用户393" initials="未" lastIdx="0" clrIdx="671"/>
  <p:cmAuthor id="673" name="未知用户394" initials="未" lastIdx="0" clrIdx="672"/>
  <p:cmAuthor id="674" name="未知用户395" initials="未" lastIdx="0" clrIdx="673"/>
  <p:cmAuthor id="675" name="未知用户396" initials="未" lastIdx="0" clrIdx="674"/>
  <p:cmAuthor id="676" name="未知用户406" initials="未" lastIdx="0" clrIdx="675"/>
  <p:cmAuthor id="677" name="未知用户397" initials="未" lastIdx="0" clrIdx="676"/>
  <p:cmAuthor id="678" name="未知用户407" initials="未" lastIdx="0" clrIdx="677"/>
  <p:cmAuthor id="679" name="未知用户398" initials="未" lastIdx="0" clrIdx="678"/>
  <p:cmAuthor id="680" name="未知用户399" initials="未" lastIdx="0" clrIdx="679"/>
  <p:cmAuthor id="681" name="未知用户400" initials="未" lastIdx="0" clrIdx="680"/>
  <p:cmAuthor id="682" name="未知用户401" initials="未" lastIdx="0" clrIdx="681"/>
  <p:cmAuthor id="683" name="未知用户420" initials="未" lastIdx="0" clrIdx="682"/>
  <p:cmAuthor id="684" name="未知用户421" initials="未" lastIdx="0" clrIdx="683"/>
  <p:cmAuthor id="685" name="未知用户422" initials="未" lastIdx="0" clrIdx="684"/>
  <p:cmAuthor id="686" name="未知用户423" initials="未" lastIdx="0" clrIdx="685"/>
  <p:cmAuthor id="687" name="未知用户424" initials="未" lastIdx="0" clrIdx="686"/>
  <p:cmAuthor id="688" name="迪" initials="迪" lastIdx="0" clrIdx="687"/>
  <p:cmAuthor id="689" name="ciwei" initials="c" lastIdx="0" clrIdx="688"/>
  <p:cmAuthor id="690" name="遥星" initials="遥" lastIdx="0" clrIdx="689"/>
  <p:cmAuthor id="691" name="彭彭" initials="彭" lastIdx="0" clrIdx="690"/>
  <p:cmAuthor id="692" name="Luo" initials="L" lastIdx="0" clrIdx="691"/>
  <p:cmAuthor id="693" name="小蜂蜜@柠檬膏" initials="小" lastIdx="0" clrIdx="692"/>
  <p:cmAuthor id="694" name="小龙哈皮" initials="小" lastIdx="0" clrIdx="693"/>
  <p:cmAuthor id="695" name="xuqing" initials="x" lastIdx="0" clrIdx="694"/>
  <p:cmAuthor id="696" name="吴岩" initials="吴" lastIdx="0" clrIdx="695"/>
  <p:cmAuthor id="697" name="李 美美" initials="李" lastIdx="0" clrIdx="696"/>
  <p:cmAuthor id="698" name="PC" initials="P" lastIdx="0" clrIdx="697"/>
  <p:cmAuthor id="699" name="Nicole Li  李倩" initials="N" lastIdx="0" clrIdx="698"/>
  <p:cmAuthor id="700" name="朱 昌花" initials="朱" lastIdx="0" clrIdx="699"/>
  <p:cmAuthor id="701" name="tys" initials="t" lastIdx="0" clrIdx="700"/>
  <p:cmAuthor id="702" name="zhuqy3" initials="z" lastIdx="0" clrIdx="701"/>
  <p:cmAuthor id="703" name="未知用户10" initials="未" lastIdx="0" clrIdx="702"/>
  <p:cmAuthor id="704" name="郭小球~" initials="郭小球~" lastIdx="0" clrIdx="703"/>
  <p:cmAuthor id="705" name="wpp" initials="w" lastIdx="0" clrIdx="704"/>
  <p:cmAuthor id="706" name="asuse" initials="a" lastIdx="0" clrIdx="705"/>
  <p:cmAuthor id="707" name="lin lin" initials="l" lastIdx="0" clrIdx="706"/>
  <p:cmAuthor id="708" name="未知用户16" initials="未" lastIdx="0" clrIdx="707"/>
  <p:cmAuthor id="709" name="zhouyiming" initials="z" lastIdx="0" clrIdx="708"/>
  <p:cmAuthor id="710" name="晨曦" initials="晨" lastIdx="0" clrIdx="709"/>
  <p:cmAuthor id="711" name="破天" initials="破" lastIdx="0" clrIdx="710"/>
  <p:cmAuthor id="712" name="尼古拉斯·壮实" initials="尼" lastIdx="0" clrIdx="711"/>
  <p:cmAuthor id="713" name="糖糖" initials="糖" lastIdx="0" clrIdx="712"/>
  <p:cmAuthor id="714" name="d'y" initials="d" lastIdx="0" clrIdx="713"/>
  <p:cmAuthor id="715" name="智强" initials="智" lastIdx="0" clrIdx="714"/>
  <p:cmAuthor id="716" name="ansen emma" initials="a" lastIdx="0" clrIdx="715"/>
  <p:cmAuthor id="717" name="hling" initials="h" lastIdx="0" clrIdx="716"/>
  <p:cmAuthor id="718" name="宾哥" initials="宾" lastIdx="0" clrIdx="717"/>
  <p:cmAuthor id="719" name="ccgz" initials="c" lastIdx="0" clrIdx="718"/>
  <p:cmAuthor id="720" name="Lily" initials="L" lastIdx="0" clrIdx="719"/>
  <p:cmAuthor id="721" name="赵海永" initials="赵" lastIdx="0" clrIdx="720"/>
  <p:cmAuthor id="722" name="主 人" initials="主" lastIdx="0" clrIdx="721"/>
  <p:cmAuthor id="723" name="12068" initials="1" lastIdx="0" clrIdx="722"/>
  <p:cmAuthor id="724" name="陈历财" initials="陈" lastIdx="0" clrIdx="723"/>
  <p:cmAuthor id="725" name="czez" initials="c" lastIdx="0" clrIdx="724"/>
  <p:cmAuthor id="726" name="jinli" initials="j" lastIdx="0" clrIdx="725"/>
  <p:cmAuthor id="727" name="深度联盟http://www.deepbbs.org" initials="深" lastIdx="0" clrIdx="726"/>
  <p:cmAuthor id="728" name="王顶" initials="王" lastIdx="0" clrIdx="727"/>
  <p:cmAuthor id="729" name="xiejing" initials="x" lastIdx="0" clrIdx="728"/>
  <p:cmAuthor id="730" name="Micro" initials="" lastIdx="0" clrIdx="729"/>
  <p:cmAuthor id="731" name="21570" initials="2" lastIdx="0" clrIdx="730"/>
  <p:cmAuthor id="732" name="pc" initials="p" lastIdx="0" clrIdx="731"/>
  <p:cmAuthor id="733" name="然 孜" initials="然" lastIdx="0" clrIdx="732"/>
  <p:cmAuthor id="734" name="chen shujing" initials="cs" lastIdx="0" clrIdx="733"/>
  <p:cmAuthor id="735" name="SKYLZY" initials="S" lastIdx="0" clrIdx="734"/>
  <p:cmAuthor id="736" name="Microsoft Office 用户" initials="M" lastIdx="0" clrIdx="735"/>
  <p:cmAuthor id="737" name="Yi Su" initials="Y" lastIdx="0" clrIdx="736"/>
  <p:cmAuthor id="738" name="李晓菲_MZFnUzi6" initials="李" lastIdx="0" clrIdx="737"/>
  <p:cmAuthor id="739" name="小珞_QjMfU7FR" initials="小" lastIdx="0" clrIdx="738"/>
  <p:cmAuthor id="740" name="熊仪_aYju7RJj" initials="熊" lastIdx="0" clrIdx="739"/>
  <p:cmAuthor id="741" name="yifei" initials="y" lastIdx="0" clrIdx="740"/>
  <p:cmAuthor id="742" name="ADMIN" initials="A" lastIdx="0" clrIdx="741"/>
  <p:cmAuthor id="743" name="秦 霞" initials="秦" lastIdx="0" clrIdx="742"/>
  <p:cmAuthor id="744" name="夜伴小懒喵" initials="夜" lastIdx="0" clrIdx="743"/>
  <p:cmAuthor id="745" name="艾歌艾雪" initials="艾" lastIdx="0" clrIdx="744"/>
  <p:cmAuthor id="746" name="laixinglian" initials="l" lastIdx="0" clrIdx="745"/>
  <p:cmAuthor id="747" name="ASUS" initials="A" lastIdx="0" clrIdx="746"/>
  <p:cmAuthor id="748" name="Eva" initials="E" lastIdx="0" clrIdx="747"/>
  <p:cmAuthor id="749" name="陈 羽芃" initials="陈" lastIdx="0" clrIdx="748"/>
  <p:cmAuthor id="750" name="道环 李" initials="道环" lastIdx="0" clrIdx="749"/>
  <p:cmAuthor id="751" name="28224" initials="2" lastIdx="0" clrIdx="750"/>
  <p:cmAuthor id="752" name="Sunbj" initials="S" lastIdx="0" clrIdx="751"/>
  <p:cmAuthor id="753" name="谢丹凤" initials="谢" lastIdx="0" clrIdx="752"/>
  <p:cmAuthor id="754" name="WHTP" initials="W" lastIdx="0" clrIdx="753"/>
  <p:cmAuthor id="755" name="w" initials="w" lastIdx="0" clrIdx="754"/>
  <p:cmAuthor id="756" name="未知用户12" initials="未" lastIdx="0" clrIdx="755"/>
  <p:cmAuthor id="757" name="YZB" initials="Y" lastIdx="0" clrIdx="756"/>
  <p:cmAuthor id="758" name="yiwei zhu" initials="y" lastIdx="0" clrIdx="757"/>
  <p:cmAuthor id="759" name="YANGS-PC" initials="Y" lastIdx="0" clrIdx="758"/>
  <p:cmAuthor id="760" name="apple" initials="a" lastIdx="0" clrIdx="759"/>
  <p:cmAuthor id="761" name="未知用户20" initials="未" lastIdx="0" clrIdx="760"/>
  <p:cmAuthor id="762" name="1003776019@qq.com" initials="1" lastIdx="0" clrIdx="761"/>
  <p:cmAuthor id="763" name="tkuser" initials="t" lastIdx="0" clrIdx="762"/>
  <p:cmAuthor id="764" name="HaoshuaiWu" initials="H" lastIdx="0" clrIdx="763"/>
  <p:cmAuthor id="765" name="wangcz2" initials="w" lastIdx="0" clrIdx="764"/>
  <p:cmAuthor id="766" name="tianan" initials="t" lastIdx="0" clrIdx="765"/>
  <p:cmAuthor id="767" name="未知用户14" initials="未" lastIdx="0" clrIdx="766"/>
  <p:cmAuthor id="768" name="Sky123.Org" initials="S" lastIdx="0" clrIdx="767"/>
  <p:cmAuthor id="769" name="李璐---寿险总公司营销管理部" initials="李" lastIdx="0" clrIdx="768"/>
  <p:cmAuthor id="770" name="王 金谦" initials="王" lastIdx="0" clrIdx="769"/>
  <p:cmAuthor id="771" name="caoyq0624" initials="c" lastIdx="0" clrIdx="770"/>
  <p:cmAuthor id="772" name="wangyuan20" initials="w" lastIdx="0" clrIdx="771"/>
  <p:cmAuthor id="773" name="何慧丽" initials="何" lastIdx="0" clrIdx="772"/>
  <p:cmAuthor id="774" name="Chen" initials="C" lastIdx="0" clrIdx="773"/>
  <p:cmAuthor id="775" name="Mz" initials="M" lastIdx="0" clrIdx="774"/>
  <p:cmAuthor id="776" name="陈树权" initials="陈" lastIdx="0" clrIdx="775"/>
  <p:cmAuthor id="777" name="zq" initials="z" lastIdx="0" clrIdx="776"/>
  <p:cmAuthor id="778" name="刘 思蜀" initials="刘" lastIdx="0" clrIdx="777"/>
  <p:cmAuthor id="779" name="Ms" initials="M" lastIdx="0" clrIdx="778"/>
  <p:cmAuthor id="780" name="sdzz-syy" initials="s" lastIdx="0" clrIdx="779"/>
  <p:cmAuthor id="781" name="未知用户11" initials="未" lastIdx="0" clrIdx="780"/>
  <p:cmAuthor id="782" name="谢俊/技术总监室/软件开发中心/总行机关/ABC" initials="谢" lastIdx="0" clrIdx="781"/>
  <p:cmAuthor id="783" name="CN=谢俊/OU=技术总监室/OU=软件开发中心/OU=总行机关/O=ABC" initials="C" lastIdx="0" clrIdx="782"/>
  <p:cmAuthor id="784" name="未知用户9" initials="未" lastIdx="0" clrIdx="783"/>
  <p:cmAuthor id="785" name="lgp" initials="l" lastIdx="0" clrIdx="784"/>
  <p:cmAuthor id="786" name="wangsc" initials="w" lastIdx="0" clrIdx="785"/>
  <p:cmAuthor id="787" name="yanqiqi-lgd" initials="y" lastIdx="0" clrIdx="786"/>
  <p:cmAuthor id="788" name="547716734@qq.com" initials="5" lastIdx="0" clrIdx="787"/>
  <p:cmAuthor id="789" name="shuaibing" initials="s" lastIdx="0" clrIdx="788"/>
  <p:cmAuthor id="790" name="林 声洋" initials="林" lastIdx="0" clrIdx="789"/>
  <p:cmAuthor id="791" name="zhengzhong" initials="z" lastIdx="0" clrIdx="790"/>
  <p:cmAuthor id="792" name="ydx2003new@163.com" initials="y" lastIdx="0" clrIdx="79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374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336" y="108"/>
      </p:cViewPr>
      <p:guideLst>
        <p:guide orient="horz" pos="2160"/>
        <p:guide pos="383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7.xml"/><Relationship Id="rId8" Type="http://schemas.openxmlformats.org/officeDocument/2006/relationships/tags" Target="../tags/tag6.xml"/><Relationship Id="rId7" Type="http://schemas.openxmlformats.org/officeDocument/2006/relationships/tags" Target="../tags/tag5.xml"/><Relationship Id="rId6" Type="http://schemas.openxmlformats.org/officeDocument/2006/relationships/tags" Target="../tags/tag4.xml"/><Relationship Id="rId5" Type="http://schemas.openxmlformats.org/officeDocument/2006/relationships/tags" Target="../tags/tag3.xml"/><Relationship Id="rId4" Type="http://schemas.openxmlformats.org/officeDocument/2006/relationships/image" Target="../media/image1.png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7" Type="http://schemas.openxmlformats.org/officeDocument/2006/relationships/tags" Target="../tags/tag13.xml"/><Relationship Id="rId6" Type="http://schemas.openxmlformats.org/officeDocument/2006/relationships/tags" Target="../tags/tag12.xml"/><Relationship Id="rId5" Type="http://schemas.openxmlformats.org/officeDocument/2006/relationships/tags" Target="../tags/tag11.xml"/><Relationship Id="rId4" Type="http://schemas.openxmlformats.org/officeDocument/2006/relationships/tags" Target="../tags/tag10.xml"/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78BB09-16D3-4E2A-8F46-F23A8644B819}" type="slidenum">
              <a:rPr lang="zh-CN" altLang="en-US"/>
            </a:fld>
            <a:endParaRPr lang="en-US" altLang="zh-CN"/>
          </a:p>
        </p:txBody>
      </p:sp>
      <p:cxnSp>
        <p:nvCxnSpPr>
          <p:cNvPr id="7" name="直接连接符 6"/>
          <p:cNvCxnSpPr/>
          <p:nvPr userDrawn="1"/>
        </p:nvCxnSpPr>
        <p:spPr>
          <a:xfrm flipV="1">
            <a:off x="11430" y="906145"/>
            <a:ext cx="11570970" cy="9525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8" name="标题 1"/>
          <p:cNvSpPr>
            <a:spLocks noGrp="1"/>
          </p:cNvSpPr>
          <p:nvPr userDrawn="1"/>
        </p:nvSpPr>
        <p:spPr>
          <a:xfrm>
            <a:off x="531495" y="104140"/>
            <a:ext cx="10327005" cy="763905"/>
          </a:xfrm>
          <a:prstGeom prst="rect">
            <a:avLst/>
          </a:prstGeom>
          <a:solidFill>
            <a:srgbClr val="13742F"/>
          </a:solidFill>
        </p:spPr>
        <p:txBody>
          <a:bodyPr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l">
              <a:lnSpc>
                <a:spcPct val="150000"/>
              </a:lnSpc>
            </a:pPr>
            <a:r>
              <a:rPr lang="en-US" altLang="zh-CN" sz="3200">
                <a:cs typeface="黑体" panose="02010609060101010101" pitchFamily="49" charset="-122"/>
              </a:rPr>
              <a:t>   </a:t>
            </a:r>
            <a:r>
              <a:rPr lang="zh-CN" altLang="en-US" sz="3200">
                <a:cs typeface="黑体" panose="02010609060101010101" pitchFamily="49" charset="-122"/>
              </a:rPr>
              <a:t>生物</a:t>
            </a:r>
            <a:r>
              <a:rPr lang="en-US" altLang="zh-CN" sz="3200">
                <a:cs typeface="黑体" panose="02010609060101010101" pitchFamily="49" charset="-122"/>
              </a:rPr>
              <a:t> </a:t>
            </a:r>
            <a:r>
              <a:rPr lang="zh-CN" altLang="en-US" sz="3200">
                <a:cs typeface="黑体" panose="02010609060101010101" pitchFamily="49" charset="-122"/>
              </a:rPr>
              <a:t>小早读</a:t>
            </a:r>
            <a:r>
              <a:rPr lang="en-US" altLang="zh-CN" sz="3200">
                <a:cs typeface="黑体" panose="02010609060101010101" pitchFamily="49" charset="-122"/>
              </a:rPr>
              <a:t> </a:t>
            </a:r>
            <a:r>
              <a:rPr lang="zh-CN" altLang="en-US" sz="3200">
                <a:cs typeface="黑体" panose="02010609060101010101" pitchFamily="49" charset="-122"/>
              </a:rPr>
              <a:t>（</a:t>
            </a:r>
            <a:r>
              <a:rPr lang="en-US" altLang="zh-CN" sz="3200">
                <a:cs typeface="黑体" panose="02010609060101010101" pitchFamily="49" charset="-122"/>
                <a:sym typeface="+mn-ea"/>
              </a:rPr>
              <a:t>20min </a:t>
            </a:r>
            <a:r>
              <a:rPr lang="zh-CN" altLang="en-US" sz="3200">
                <a:cs typeface="黑体" panose="02010609060101010101" pitchFamily="49" charset="-122"/>
                <a:sym typeface="+mn-ea"/>
              </a:rPr>
              <a:t>读记</a:t>
            </a:r>
            <a:r>
              <a:rPr lang="en-US" altLang="zh-CN" sz="3200">
                <a:cs typeface="黑体" panose="02010609060101010101" pitchFamily="49" charset="-122"/>
                <a:sym typeface="+mn-ea"/>
              </a:rPr>
              <a:t> </a:t>
            </a:r>
            <a:r>
              <a:rPr lang="en-US" altLang="zh-CN" sz="3200">
                <a:cs typeface="黑体" panose="02010609060101010101" pitchFamily="49" charset="-122"/>
              </a:rPr>
              <a:t>+10min </a:t>
            </a:r>
            <a:r>
              <a:rPr lang="zh-CN" altLang="en-US" sz="3200">
                <a:cs typeface="黑体" panose="02010609060101010101" pitchFamily="49" charset="-122"/>
              </a:rPr>
              <a:t>抽查）</a:t>
            </a:r>
            <a:endParaRPr lang="zh-CN" altLang="en-US" sz="3200">
              <a:cs typeface="黑体" panose="02010609060101010101" pitchFamily="49" charset="-122"/>
            </a:endParaRPr>
          </a:p>
        </p:txBody>
      </p:sp>
      <p:sp>
        <p:nvSpPr>
          <p:cNvPr id="13" name="内容占位符 12"/>
          <p:cNvSpPr>
            <a:spLocks noGrp="1"/>
          </p:cNvSpPr>
          <p:nvPr>
            <p:ph idx="4294967295"/>
          </p:nvPr>
        </p:nvSpPr>
        <p:spPr>
          <a:xfrm>
            <a:off x="302260" y="1030605"/>
            <a:ext cx="11010900" cy="4806315"/>
          </a:xfrm>
        </p:spPr>
        <p:txBody>
          <a:bodyPr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342265" y="116840"/>
            <a:ext cx="10327005" cy="678815"/>
          </a:xfrm>
          <a:prstGeom prst="rect">
            <a:avLst/>
          </a:prstGeom>
          <a:solidFill>
            <a:srgbClr val="13742F"/>
          </a:solidFill>
        </p:spPr>
        <p:txBody>
          <a:bodyPr/>
          <a:lstStyle>
            <a:lvl1pPr>
              <a:defRPr sz="36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</a:lstStyle>
          <a:p>
            <a:r>
              <a:rPr lang="zh-CN" altLang="en-US" smtClean="0"/>
              <a:t>抽查内容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18092" y="1196752"/>
            <a:ext cx="10972800" cy="4886003"/>
          </a:xfrm>
        </p:spPr>
        <p:txBody>
          <a:bodyPr/>
          <a:lstStyle>
            <a:lvl1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1pPr>
            <a:lvl2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2pPr>
            <a:lvl3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3pPr>
            <a:lvl4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4pPr>
            <a:lvl5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78BB09-16D3-4E2A-8F46-F23A8644B819}" type="slidenum">
              <a:rPr lang="zh-CN" altLang="en-US"/>
            </a:fld>
            <a:endParaRPr lang="en-US" altLang="zh-CN"/>
          </a:p>
        </p:txBody>
      </p:sp>
      <p:cxnSp>
        <p:nvCxnSpPr>
          <p:cNvPr id="7" name="直接连接符 6"/>
          <p:cNvCxnSpPr/>
          <p:nvPr userDrawn="1"/>
        </p:nvCxnSpPr>
        <p:spPr>
          <a:xfrm flipV="1">
            <a:off x="11430" y="906145"/>
            <a:ext cx="11570970" cy="9525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342265" y="116840"/>
            <a:ext cx="10327005" cy="678815"/>
          </a:xfrm>
          <a:prstGeom prst="rect">
            <a:avLst/>
          </a:prstGeom>
          <a:solidFill>
            <a:srgbClr val="13742F"/>
          </a:solidFill>
        </p:spPr>
        <p:txBody>
          <a:bodyPr/>
          <a:lstStyle>
            <a:lvl1pPr>
              <a:defRPr sz="36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18092" y="1196752"/>
            <a:ext cx="10972800" cy="4886003"/>
          </a:xfrm>
        </p:spPr>
        <p:txBody>
          <a:bodyPr/>
          <a:lstStyle>
            <a:lvl1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1pPr>
            <a:lvl2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2pPr>
            <a:lvl3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3pPr>
            <a:lvl4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4pPr>
            <a:lvl5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78BB09-16D3-4E2A-8F46-F23A8644B819}" type="slidenum">
              <a:rPr lang="zh-CN" altLang="en-US"/>
            </a:fld>
            <a:endParaRPr lang="en-US" altLang="zh-CN"/>
          </a:p>
        </p:txBody>
      </p:sp>
      <p:cxnSp>
        <p:nvCxnSpPr>
          <p:cNvPr id="7" name="直接连接符 6"/>
          <p:cNvCxnSpPr/>
          <p:nvPr userDrawn="1"/>
        </p:nvCxnSpPr>
        <p:spPr>
          <a:xfrm flipV="1">
            <a:off x="11430" y="906145"/>
            <a:ext cx="11570970" cy="9525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360045" y="112395"/>
            <a:ext cx="10327005" cy="678815"/>
          </a:xfrm>
          <a:prstGeom prst="rect">
            <a:avLst/>
          </a:prstGeom>
          <a:solidFill>
            <a:srgbClr val="13742F"/>
          </a:solidFill>
        </p:spPr>
        <p:txBody>
          <a:bodyPr/>
          <a:lstStyle>
            <a:lvl1pPr>
              <a:defRPr sz="36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</a:lstStyle>
          <a:p>
            <a:r>
              <a:rPr lang="zh-CN" altLang="en-US" smtClean="0"/>
              <a:t>答案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18092" y="1196752"/>
            <a:ext cx="10972800" cy="4886003"/>
          </a:xfrm>
        </p:spPr>
        <p:txBody>
          <a:bodyPr/>
          <a:lstStyle>
            <a:lvl1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1pPr>
            <a:lvl2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2pPr>
            <a:lvl3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3pPr>
            <a:lvl4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4pPr>
            <a:lvl5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78BB09-16D3-4E2A-8F46-F23A8644B819}" type="slidenum">
              <a:rPr lang="zh-CN" altLang="en-US"/>
            </a:fld>
            <a:endParaRPr lang="en-US" altLang="zh-CN"/>
          </a:p>
        </p:txBody>
      </p:sp>
      <p:cxnSp>
        <p:nvCxnSpPr>
          <p:cNvPr id="7" name="直接连接符 6"/>
          <p:cNvCxnSpPr/>
          <p:nvPr userDrawn="1"/>
        </p:nvCxnSpPr>
        <p:spPr>
          <a:xfrm flipV="1">
            <a:off x="11430" y="906145"/>
            <a:ext cx="11570970" cy="9525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任意多边形: 形状 7"/>
          <p:cNvSpPr/>
          <p:nvPr userDrawn="1">
            <p:custDataLst>
              <p:tags r:id="rId2"/>
            </p:custDataLst>
          </p:nvPr>
        </p:nvSpPr>
        <p:spPr>
          <a:xfrm>
            <a:off x="6055961" y="1476956"/>
            <a:ext cx="5909293" cy="4345451"/>
          </a:xfrm>
          <a:custGeom>
            <a:avLst/>
            <a:gdLst>
              <a:gd name="connsiteX0" fmla="*/ 3879682 w 5909293"/>
              <a:gd name="connsiteY0" fmla="*/ 175 h 5793934"/>
              <a:gd name="connsiteX1" fmla="*/ 4334567 w 5909293"/>
              <a:gd name="connsiteY1" fmla="*/ 60453 h 5793934"/>
              <a:gd name="connsiteX2" fmla="*/ 5246308 w 5909293"/>
              <a:gd name="connsiteY2" fmla="*/ 1122598 h 5793934"/>
              <a:gd name="connsiteX3" fmla="*/ 5872742 w 5909293"/>
              <a:gd name="connsiteY3" fmla="*/ 3288868 h 5793934"/>
              <a:gd name="connsiteX4" fmla="*/ 5819651 w 5909293"/>
              <a:gd name="connsiteY4" fmla="*/ 4125030 h 5793934"/>
              <a:gd name="connsiteX5" fmla="*/ 5157837 w 5909293"/>
              <a:gd name="connsiteY5" fmla="*/ 4912778 h 5793934"/>
              <a:gd name="connsiteX6" fmla="*/ 3379536 w 5909293"/>
              <a:gd name="connsiteY6" fmla="*/ 5735681 h 5793934"/>
              <a:gd name="connsiteX7" fmla="*/ 2078353 w 5909293"/>
              <a:gd name="connsiteY7" fmla="*/ 5726438 h 5793934"/>
              <a:gd name="connsiteX8" fmla="*/ 1489530 w 5909293"/>
              <a:gd name="connsiteY8" fmla="*/ 5363600 h 5793934"/>
              <a:gd name="connsiteX9" fmla="*/ 1035251 w 5909293"/>
              <a:gd name="connsiteY9" fmla="*/ 4220617 h 5793934"/>
              <a:gd name="connsiteX10" fmla="*/ 602247 w 5909293"/>
              <a:gd name="connsiteY10" fmla="*/ 3634929 h 5793934"/>
              <a:gd name="connsiteX11" fmla="*/ 169546 w 5909293"/>
              <a:gd name="connsiteY11" fmla="*/ 2942699 h 5793934"/>
              <a:gd name="connsiteX12" fmla="*/ 652478 w 5909293"/>
              <a:gd name="connsiteY12" fmla="*/ 842508 h 5793934"/>
              <a:gd name="connsiteX13" fmla="*/ 1316613 w 5909293"/>
              <a:gd name="connsiteY13" fmla="*/ 445895 h 5793934"/>
              <a:gd name="connsiteX14" fmla="*/ 1375567 w 5909293"/>
              <a:gd name="connsiteY14" fmla="*/ 424437 h 5793934"/>
              <a:gd name="connsiteX15" fmla="*/ 3408460 w 5909293"/>
              <a:gd name="connsiteY15" fmla="*/ 39296 h 5793934"/>
              <a:gd name="connsiteX16" fmla="*/ 3879682 w 5909293"/>
              <a:gd name="connsiteY16" fmla="*/ 175 h 57939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909293" h="5793934">
                <a:moveTo>
                  <a:pt x="3879682" y="175"/>
                </a:moveTo>
                <a:cubicBezTo>
                  <a:pt x="4036099" y="-1809"/>
                  <a:pt x="4189792" y="12773"/>
                  <a:pt x="4334567" y="60453"/>
                </a:cubicBezTo>
                <a:cubicBezTo>
                  <a:pt x="4813657" y="215756"/>
                  <a:pt x="5066087" y="681130"/>
                  <a:pt x="5246308" y="1122598"/>
                </a:cubicBezTo>
                <a:cubicBezTo>
                  <a:pt x="5530593" y="1818660"/>
                  <a:pt x="5740779" y="2546018"/>
                  <a:pt x="5872742" y="3288868"/>
                </a:cubicBezTo>
                <a:cubicBezTo>
                  <a:pt x="5918136" y="3538857"/>
                  <a:pt x="5941127" y="3794404"/>
                  <a:pt x="5819651" y="4125030"/>
                </a:cubicBezTo>
                <a:cubicBezTo>
                  <a:pt x="5698175" y="4455657"/>
                  <a:pt x="5555500" y="4602769"/>
                  <a:pt x="5157837" y="4912778"/>
                </a:cubicBezTo>
                <a:cubicBezTo>
                  <a:pt x="4760174" y="5222787"/>
                  <a:pt x="3749504" y="5653807"/>
                  <a:pt x="3379536" y="5735681"/>
                </a:cubicBezTo>
                <a:cubicBezTo>
                  <a:pt x="3009569" y="5817556"/>
                  <a:pt x="2330918" y="5811898"/>
                  <a:pt x="2078353" y="5726438"/>
                </a:cubicBezTo>
                <a:cubicBezTo>
                  <a:pt x="1825789" y="5640979"/>
                  <a:pt x="1633575" y="5511056"/>
                  <a:pt x="1489530" y="5363600"/>
                </a:cubicBezTo>
                <a:cubicBezTo>
                  <a:pt x="1194462" y="5065173"/>
                  <a:pt x="1220104" y="4592041"/>
                  <a:pt x="1035251" y="4220617"/>
                </a:cubicBezTo>
                <a:cubicBezTo>
                  <a:pt x="929927" y="4002824"/>
                  <a:pt x="753122" y="3825759"/>
                  <a:pt x="602247" y="3634929"/>
                </a:cubicBezTo>
                <a:cubicBezTo>
                  <a:pt x="430739" y="3418728"/>
                  <a:pt x="291908" y="3187171"/>
                  <a:pt x="169546" y="2942699"/>
                </a:cubicBezTo>
                <a:cubicBezTo>
                  <a:pt x="-176217" y="2249976"/>
                  <a:pt x="17688" y="1398039"/>
                  <a:pt x="652478" y="842508"/>
                </a:cubicBezTo>
                <a:cubicBezTo>
                  <a:pt x="844971" y="671207"/>
                  <a:pt x="1070014" y="535650"/>
                  <a:pt x="1316613" y="445895"/>
                </a:cubicBezTo>
                <a:cubicBezTo>
                  <a:pt x="1336025" y="438830"/>
                  <a:pt x="1354717" y="432026"/>
                  <a:pt x="1375567" y="424437"/>
                </a:cubicBezTo>
                <a:cubicBezTo>
                  <a:pt x="2029851" y="208795"/>
                  <a:pt x="2725822" y="123350"/>
                  <a:pt x="3408460" y="39296"/>
                </a:cubicBezTo>
                <a:cubicBezTo>
                  <a:pt x="3564127" y="20711"/>
                  <a:pt x="3723266" y="2160"/>
                  <a:pt x="3879682" y="175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</p:spPr>
        <p:txBody>
          <a:bodyPr vert="horz" wrap="square" lIns="68580" tIns="34290" rIns="68580" bIns="34290" numCol="1" anchor="t" anchorCtr="0" compatLnSpc="1"/>
          <a:lstStyle/>
          <a:p>
            <a:pPr lvl="0" fontAlgn="auto"/>
            <a:endParaRPr lang="zh-CN" altLang="en-US" sz="1350">
              <a:solidFill>
                <a:schemeClr val="tx1"/>
              </a:solidFill>
              <a:latin typeface="+mn-lt"/>
              <a:ea typeface="+mn-ea"/>
            </a:endParaRPr>
          </a:p>
        </p:txBody>
      </p:sp>
      <p:pic>
        <p:nvPicPr>
          <p:cNvPr id="27" name="图片 26" descr="无人机5资源 1@600x-8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5434331" y="2115503"/>
            <a:ext cx="6643371" cy="3885248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5"/>
            </p:custDataLst>
          </p:nvPr>
        </p:nvSpPr>
        <p:spPr>
          <a:xfrm>
            <a:off x="702945" y="1835945"/>
            <a:ext cx="5393055" cy="1614488"/>
          </a:xfrm>
        </p:spPr>
        <p:txBody>
          <a:bodyPr wrap="square" anchor="b" anchorCtr="0">
            <a:normAutofit/>
          </a:bodyPr>
          <a:lstStyle>
            <a:lvl1pPr algn="l">
              <a:lnSpc>
                <a:spcPct val="100000"/>
              </a:lnSpc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CN" altLang="en-US" dirty="0"/>
              <a:t>编辑母版标题</a:t>
            </a:r>
            <a:endParaRPr lang="zh-CN" altLang="en-US" dirty="0"/>
          </a:p>
        </p:txBody>
      </p:sp>
      <p:sp>
        <p:nvSpPr>
          <p:cNvPr id="24" name="文本占位符 23"/>
          <p:cNvSpPr>
            <a:spLocks noGrp="1"/>
          </p:cNvSpPr>
          <p:nvPr>
            <p:ph type="body" sz="quarter" idx="17" hasCustomPrompt="1"/>
            <p:custDataLst>
              <p:tags r:id="rId6"/>
            </p:custDataLst>
          </p:nvPr>
        </p:nvSpPr>
        <p:spPr>
          <a:xfrm>
            <a:off x="701675" y="3662363"/>
            <a:ext cx="2880995" cy="435293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</p:spPr>
        <p:txBody>
          <a:bodyPr wrap="square" anchor="ctr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chemeClr val="lt1">
                    <a:lumMod val="100000"/>
                  </a:schemeClr>
                </a:solidFill>
              </a:defRPr>
            </a:lvl1pPr>
          </a:lstStyle>
          <a:p>
            <a:r>
              <a:rPr lang="zh-CN" altLang="en-US" dirty="0"/>
              <a:t>汇报人：</a:t>
            </a:r>
            <a:r>
              <a:rPr lang="en-US" altLang="zh-CN" dirty="0"/>
              <a:t>WPS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8"/>
            <p:custDataLst>
              <p:tags r:id="rId7"/>
            </p:custDataLst>
          </p:nvPr>
        </p:nvSpPr>
        <p:spPr/>
        <p:txBody>
          <a:bodyPr/>
          <a:lstStyle/>
          <a:p>
            <a:fld id="{5592522B-0F24-4480-B9DD-A9474A6880D6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9" name="页脚占位符 8"/>
          <p:cNvSpPr>
            <a:spLocks noGrp="1"/>
          </p:cNvSpPr>
          <p:nvPr>
            <p:ph type="ftr" sz="quarter" idx="19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" name="灯片编号占位符 9"/>
          <p:cNvSpPr>
            <a:spLocks noGrp="1"/>
          </p:cNvSpPr>
          <p:nvPr>
            <p:ph type="sldNum" sz="quarter" idx="20"/>
            <p:custDataLst>
              <p:tags r:id="rId9"/>
            </p:custDataLst>
          </p:nvPr>
        </p:nvSpPr>
        <p:spPr/>
        <p:txBody>
          <a:bodyPr/>
          <a:lstStyle/>
          <a:p>
            <a:fld id="{BE5F26B5-172A-4DC2-B0B7-181CFC56B87C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719403" y="89314"/>
            <a:ext cx="10862997" cy="747399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sp>
        <p:nvSpPr>
          <p:cNvPr id="8" name="五边形 7"/>
          <p:cNvSpPr/>
          <p:nvPr>
            <p:custDataLst>
              <p:tags r:id="rId6"/>
            </p:custDataLst>
          </p:nvPr>
        </p:nvSpPr>
        <p:spPr>
          <a:xfrm>
            <a:off x="0" y="0"/>
            <a:ext cx="527381" cy="836712"/>
          </a:xfrm>
          <a:prstGeom prst="homePlate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zh-CN" altLang="en-US"/>
          </a:p>
        </p:txBody>
      </p:sp>
      <p:cxnSp>
        <p:nvCxnSpPr>
          <p:cNvPr id="9" name="直接连接符 8"/>
          <p:cNvCxnSpPr>
            <a:stCxn id="8" idx="2"/>
          </p:cNvCxnSpPr>
          <p:nvPr>
            <p:custDataLst>
              <p:tags r:id="rId7"/>
            </p:custDataLst>
          </p:nvPr>
        </p:nvCxnSpPr>
        <p:spPr>
          <a:xfrm>
            <a:off x="131845" y="836712"/>
            <a:ext cx="12060155" cy="0"/>
          </a:xfrm>
          <a:prstGeom prst="line">
            <a:avLst/>
          </a:prstGeom>
          <a:ln w="28575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识记基础知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接连接符 2"/>
          <p:cNvCxnSpPr/>
          <p:nvPr userDrawn="1"/>
        </p:nvCxnSpPr>
        <p:spPr>
          <a:xfrm>
            <a:off x="0" y="436815"/>
            <a:ext cx="12192000" cy="0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圆角矩形 5">
            <a:hlinkClick r:id="" action="ppaction://noaction"/>
          </p:cNvPr>
          <p:cNvSpPr>
            <a:spLocks noChangeArrowheads="1"/>
          </p:cNvSpPr>
          <p:nvPr userDrawn="1"/>
        </p:nvSpPr>
        <p:spPr bwMode="auto">
          <a:xfrm>
            <a:off x="8419166" y="58803"/>
            <a:ext cx="1066675" cy="342732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anchor="ctr"/>
          <a:lstStyle/>
          <a:p>
            <a:pPr algn="ctr" eaLnBrk="0" hangingPunct="0"/>
            <a:r>
              <a:rPr lang="zh-CN" altLang="en-US" sz="1165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问题式预习</a:t>
            </a:r>
            <a:endParaRPr lang="zh-CN" altLang="en-US" sz="1165" b="1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圆角矩形 6">
            <a:hlinkClick r:id="" action="ppaction://noaction"/>
          </p:cNvPr>
          <p:cNvSpPr>
            <a:spLocks noChangeArrowheads="1"/>
          </p:cNvSpPr>
          <p:nvPr userDrawn="1"/>
        </p:nvSpPr>
        <p:spPr bwMode="auto">
          <a:xfrm>
            <a:off x="9563111" y="149526"/>
            <a:ext cx="1066673" cy="252009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anchor="ctr"/>
          <a:lstStyle/>
          <a:p>
            <a:pPr algn="ctr" eaLnBrk="0" hangingPunct="0"/>
            <a:r>
              <a:rPr lang="zh-CN" altLang="en-US" sz="1165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任务式研习</a:t>
            </a:r>
            <a:endParaRPr lang="zh-CN" altLang="en-US" sz="1165" b="1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" name="圆角矩形 7">
            <a:hlinkClick r:id="" action="ppaction://noaction"/>
          </p:cNvPr>
          <p:cNvSpPr>
            <a:spLocks noChangeArrowheads="1"/>
          </p:cNvSpPr>
          <p:nvPr userDrawn="1"/>
        </p:nvSpPr>
        <p:spPr bwMode="auto">
          <a:xfrm>
            <a:off x="10705376" y="152886"/>
            <a:ext cx="1066673" cy="248649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anchor="ctr"/>
          <a:lstStyle/>
          <a:p>
            <a:pPr algn="ctr" eaLnBrk="0" hangingPunct="0"/>
            <a:r>
              <a:rPr lang="zh-CN" altLang="en-US" sz="1165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课后素养评价</a:t>
            </a:r>
            <a:endParaRPr lang="zh-CN" altLang="en-US" sz="1165" b="1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" name="副标题 2"/>
          <p:cNvSpPr>
            <a:spLocks noGrp="1"/>
          </p:cNvSpPr>
          <p:nvPr>
            <p:ph type="subTitle" idx="1"/>
          </p:nvPr>
        </p:nvSpPr>
        <p:spPr>
          <a:xfrm>
            <a:off x="439168" y="799878"/>
            <a:ext cx="11313662" cy="73613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 eaLnBrk="1" fontAlgn="auto" hangingPunct="1">
              <a:lnSpc>
                <a:spcPct val="140000"/>
              </a:lnSpc>
              <a:spcBef>
                <a:spcPts val="0"/>
              </a:spcBef>
              <a:buNone/>
              <a:defRPr sz="2965" b="1"/>
            </a:lvl1pPr>
            <a:lvl2pPr marL="483870" indent="0" algn="ctr">
              <a:buNone/>
              <a:defRPr sz="2115"/>
            </a:lvl2pPr>
            <a:lvl3pPr marL="967740" indent="0" algn="ctr">
              <a:buNone/>
              <a:defRPr sz="1905"/>
            </a:lvl3pPr>
            <a:lvl4pPr marL="1451610" indent="0" algn="ctr">
              <a:buNone/>
              <a:defRPr sz="1695"/>
            </a:lvl4pPr>
            <a:lvl5pPr marL="1934845" indent="0" algn="ctr">
              <a:buNone/>
              <a:defRPr sz="1695"/>
            </a:lvl5pPr>
            <a:lvl6pPr marL="2418715" indent="0" algn="ctr">
              <a:buNone/>
              <a:defRPr sz="1695"/>
            </a:lvl6pPr>
            <a:lvl7pPr marL="2902585" indent="0" algn="ctr">
              <a:buNone/>
              <a:defRPr sz="1695"/>
            </a:lvl7pPr>
            <a:lvl8pPr marL="3386455" indent="0" algn="ctr">
              <a:buNone/>
              <a:defRPr sz="1695"/>
            </a:lvl8pPr>
            <a:lvl9pPr marL="3870325" indent="0" algn="ctr">
              <a:buNone/>
              <a:defRPr sz="1695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 dirty="0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image" Target="../media/image2.jpeg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blipFill dpi="0" rotWithShape="0">
          <a:blip r:embed="rId9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" y="0"/>
            <a:ext cx="12192000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7855" y="347345"/>
            <a:ext cx="10972800" cy="57359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endParaRPr lang="en-US" altLang="zh-C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en-US" altLang="zh-CN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F30F1358-3408-43A2-BE80-ED8310D21FF6}" type="slidenum">
              <a:rPr lang="zh-CN" altLang="en-US"/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0" indent="0" algn="l" rtl="0" eaLnBrk="1" fontAlgn="base" hangingPunct="1">
        <a:lnSpc>
          <a:spcPct val="115000"/>
        </a:lnSpc>
        <a:spcBef>
          <a:spcPts val="20"/>
        </a:spcBef>
        <a:spcAft>
          <a:spcPts val="0"/>
        </a:spcAft>
        <a:buFontTx/>
        <a:buNone/>
        <a:defRPr sz="2400" b="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+mn-cs"/>
        </a:defRPr>
      </a:lvl1pPr>
      <a:lvl2pPr marL="457200" indent="0" algn="l" rtl="0" eaLnBrk="1" fontAlgn="base" hangingPunct="1">
        <a:lnSpc>
          <a:spcPct val="115000"/>
        </a:lnSpc>
        <a:spcBef>
          <a:spcPts val="20"/>
        </a:spcBef>
        <a:spcAft>
          <a:spcPts val="0"/>
        </a:spcAft>
        <a:buFontTx/>
        <a:buNone/>
        <a:defRPr sz="2400" b="0">
          <a:solidFill>
            <a:schemeClr val="tx1"/>
          </a:solidFill>
          <a:latin typeface="微软雅黑" panose="020B0503020204020204" charset="-122"/>
          <a:ea typeface="微软雅黑" panose="020B0503020204020204" charset="-122"/>
        </a:defRPr>
      </a:lvl2pPr>
      <a:lvl3pPr marL="914400" indent="0" algn="l" rtl="0" eaLnBrk="1" fontAlgn="base" hangingPunct="1">
        <a:lnSpc>
          <a:spcPct val="115000"/>
        </a:lnSpc>
        <a:spcBef>
          <a:spcPts val="20"/>
        </a:spcBef>
        <a:spcAft>
          <a:spcPts val="0"/>
        </a:spcAft>
        <a:buFontTx/>
        <a:buNone/>
        <a:defRPr sz="2400" b="0">
          <a:solidFill>
            <a:schemeClr val="tx1"/>
          </a:solidFill>
          <a:latin typeface="微软雅黑" panose="020B0503020204020204" charset="-122"/>
          <a:ea typeface="微软雅黑" panose="020B0503020204020204" charset="-122"/>
        </a:defRPr>
      </a:lvl3pPr>
      <a:lvl4pPr marL="1371600" indent="0" algn="l" rtl="0" eaLnBrk="1" fontAlgn="base" hangingPunct="1">
        <a:lnSpc>
          <a:spcPct val="115000"/>
        </a:lnSpc>
        <a:spcBef>
          <a:spcPts val="20"/>
        </a:spcBef>
        <a:spcAft>
          <a:spcPts val="0"/>
        </a:spcAft>
        <a:buFontTx/>
        <a:buNone/>
        <a:defRPr sz="2400" b="0">
          <a:solidFill>
            <a:schemeClr val="tx1"/>
          </a:solidFill>
          <a:latin typeface="微软雅黑" panose="020B0503020204020204" charset="-122"/>
          <a:ea typeface="微软雅黑" panose="020B0503020204020204" charset="-122"/>
        </a:defRPr>
      </a:lvl4pPr>
      <a:lvl5pPr marL="1828800" indent="0" algn="l" rtl="0" eaLnBrk="1" fontAlgn="base" hangingPunct="1">
        <a:lnSpc>
          <a:spcPct val="115000"/>
        </a:lnSpc>
        <a:spcBef>
          <a:spcPts val="20"/>
        </a:spcBef>
        <a:spcAft>
          <a:spcPts val="0"/>
        </a:spcAft>
        <a:buFontTx/>
        <a:buNone/>
        <a:defRPr sz="2800" b="0">
          <a:solidFill>
            <a:schemeClr val="tx1"/>
          </a:solidFill>
          <a:latin typeface="微软雅黑" panose="020B0503020204020204" charset="-122"/>
          <a:ea typeface="微软雅黑" panose="020B0503020204020204" charset="-122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4</a:t>
            </a:r>
            <a:r>
              <a:rPr lang="zh-CN" altLang="en-US"/>
              <a:t>月</a:t>
            </a:r>
            <a:r>
              <a:rPr lang="en-US" altLang="zh-CN"/>
              <a:t>25</a:t>
            </a:r>
            <a:r>
              <a:rPr lang="zh-CN" altLang="en-US"/>
              <a:t>日（周</a:t>
            </a:r>
            <a:r>
              <a:rPr lang="zh-CN" altLang="en-US"/>
              <a:t>六）</a:t>
            </a:r>
            <a:endParaRPr lang="zh-CN" altLang="en-US"/>
          </a:p>
        </p:txBody>
      </p:sp>
      <p:sp>
        <p:nvSpPr>
          <p:cNvPr id="10" name="内容占位符 9"/>
          <p:cNvSpPr>
            <a:spLocks noGrp="1"/>
          </p:cNvSpPr>
          <p:nvPr>
            <p:ph idx="1" hasCustomPrompt="1"/>
          </p:nvPr>
        </p:nvSpPr>
        <p:spPr>
          <a:xfrm>
            <a:off x="533400" y="795655"/>
            <a:ext cx="11387455" cy="5371465"/>
          </a:xfrm>
        </p:spPr>
        <p:txBody>
          <a:bodyPr/>
          <a:p>
            <a:pPr latinLnBrk="0">
              <a:lnSpc>
                <a:spcPct val="150000"/>
              </a:lnSpc>
              <a:spcBef>
                <a:spcPts val="0"/>
              </a:spcBef>
            </a:pPr>
            <a:r>
              <a:rPr lang="en-US" altLang="zh-CN" sz="3200">
                <a:cs typeface="黑体" panose="02010609060101010101" pitchFamily="49" charset="-122"/>
                <a:sym typeface="+mn-ea"/>
              </a:rPr>
              <a:t>1</a:t>
            </a:r>
            <a:r>
              <a:rPr lang="zh-CN" altLang="en-US" sz="3200">
                <a:cs typeface="黑体" panose="02010609060101010101" pitchFamily="49" charset="-122"/>
                <a:sym typeface="+mn-ea"/>
              </a:rPr>
              <a:t>、</a:t>
            </a:r>
            <a:r>
              <a:rPr lang="zh-CN" sz="3200">
                <a:solidFill>
                  <a:srgbClr val="FF0000"/>
                </a:solidFill>
                <a:cs typeface="黑体" panose="02010609060101010101" pitchFamily="49" charset="-122"/>
                <a:sym typeface="+mn-ea"/>
              </a:rPr>
              <a:t>熟背</a:t>
            </a:r>
            <a:r>
              <a:rPr lang="en-US" altLang="zh-CN" sz="3200">
                <a:solidFill>
                  <a:srgbClr val="FF0000"/>
                </a:solidFill>
                <a:cs typeface="黑体" panose="02010609060101010101" pitchFamily="49" charset="-122"/>
                <a:sym typeface="+mn-ea"/>
              </a:rPr>
              <a:t>——DNA</a:t>
            </a:r>
            <a:r>
              <a:rPr lang="zh-CN" altLang="en-US" sz="3200">
                <a:solidFill>
                  <a:srgbClr val="FF0000"/>
                </a:solidFill>
                <a:cs typeface="黑体" panose="02010609060101010101" pitchFamily="49" charset="-122"/>
                <a:sym typeface="+mn-ea"/>
              </a:rPr>
              <a:t>是主要遗传物质，教材，长江作业本和笔记</a:t>
            </a:r>
            <a:endParaRPr lang="zh-CN" altLang="en-US" sz="3200">
              <a:solidFill>
                <a:schemeClr val="tx1"/>
              </a:solidFill>
              <a:cs typeface="黑体" panose="02010609060101010101" pitchFamily="49" charset="-122"/>
              <a:sym typeface="+mn-ea"/>
            </a:endParaRPr>
          </a:p>
          <a:p>
            <a:pPr latinLnBrk="0">
              <a:lnSpc>
                <a:spcPct val="150000"/>
              </a:lnSpc>
              <a:spcBef>
                <a:spcPts val="0"/>
              </a:spcBef>
            </a:pPr>
            <a:r>
              <a:rPr lang="en-US" altLang="zh-CN">
                <a:cs typeface="黑体" panose="02010609060101010101" pitchFamily="49" charset="-122"/>
                <a:sym typeface="+mn-ea"/>
              </a:rPr>
              <a:t>     </a:t>
            </a:r>
            <a:r>
              <a:rPr lang="zh-CN" altLang="en-US" sz="2400">
                <a:highlight>
                  <a:srgbClr val="FFFF00"/>
                </a:highlight>
                <a:cs typeface="黑体" panose="02010609060101010101" pitchFamily="49" charset="-122"/>
                <a:sym typeface="+mn-ea"/>
              </a:rPr>
              <a:t>明确：</a:t>
            </a:r>
            <a:r>
              <a:rPr lang="en-US" altLang="zh-CN">
                <a:cs typeface="黑体" panose="02010609060101010101" pitchFamily="49" charset="-122"/>
                <a:sym typeface="+mn-ea"/>
              </a:rPr>
              <a:t>1.</a:t>
            </a:r>
            <a:r>
              <a:rPr lang="zh-CN" altLang="en-US">
                <a:cs typeface="黑体" panose="02010609060101010101" pitchFamily="49" charset="-122"/>
                <a:sym typeface="+mn-ea"/>
              </a:rPr>
              <a:t>体内，体外转化实验以及侵染实验的结果，</a:t>
            </a:r>
            <a:r>
              <a:rPr lang="zh-CN" altLang="en-US">
                <a:cs typeface="黑体" panose="02010609060101010101" pitchFamily="49" charset="-122"/>
                <a:sym typeface="+mn-ea"/>
              </a:rPr>
              <a:t>结论。</a:t>
            </a:r>
            <a:endParaRPr lang="zh-CN" altLang="en-US">
              <a:cs typeface="黑体" panose="02010609060101010101" pitchFamily="49" charset="-122"/>
              <a:sym typeface="+mn-ea"/>
            </a:endParaRPr>
          </a:p>
          <a:p>
            <a:pPr latinLnBrk="0">
              <a:lnSpc>
                <a:spcPct val="150000"/>
              </a:lnSpc>
              <a:spcBef>
                <a:spcPts val="0"/>
              </a:spcBef>
            </a:pPr>
            <a:r>
              <a:rPr lang="zh-CN" altLang="en-US">
                <a:cs typeface="黑体" panose="02010609060101010101" pitchFamily="49" charset="-122"/>
                <a:sym typeface="+mn-ea"/>
              </a:rPr>
              <a:t> </a:t>
            </a:r>
            <a:r>
              <a:rPr lang="en-US" altLang="zh-CN">
                <a:cs typeface="黑体" panose="02010609060101010101" pitchFamily="49" charset="-122"/>
                <a:sym typeface="+mn-ea"/>
              </a:rPr>
              <a:t>             2.</a:t>
            </a:r>
            <a:r>
              <a:rPr lang="zh-CN" altLang="en-US">
                <a:cs typeface="黑体" panose="02010609060101010101" pitchFamily="49" charset="-122"/>
                <a:sym typeface="+mn-ea"/>
              </a:rPr>
              <a:t>体外转化实验和侵染实验的设计思路。</a:t>
            </a:r>
            <a:endParaRPr lang="zh-CN" altLang="en-US">
              <a:cs typeface="黑体" panose="02010609060101010101" pitchFamily="49" charset="-122"/>
              <a:sym typeface="+mn-ea"/>
            </a:endParaRPr>
          </a:p>
          <a:p>
            <a:pPr latinLnBrk="0">
              <a:lnSpc>
                <a:spcPct val="150000"/>
              </a:lnSpc>
              <a:spcBef>
                <a:spcPts val="0"/>
              </a:spcBef>
            </a:pPr>
            <a:r>
              <a:rPr lang="zh-CN" altLang="en-US">
                <a:cs typeface="黑体" panose="02010609060101010101" pitchFamily="49" charset="-122"/>
                <a:sym typeface="+mn-ea"/>
              </a:rPr>
              <a:t> </a:t>
            </a:r>
            <a:r>
              <a:rPr lang="en-US" altLang="zh-CN">
                <a:cs typeface="黑体" panose="02010609060101010101" pitchFamily="49" charset="-122"/>
                <a:sym typeface="+mn-ea"/>
              </a:rPr>
              <a:t>             3.</a:t>
            </a:r>
            <a:r>
              <a:rPr lang="zh-CN" altLang="en-US">
                <a:cs typeface="黑体" panose="02010609060101010101" pitchFamily="49" charset="-122"/>
                <a:sym typeface="+mn-ea"/>
              </a:rPr>
              <a:t>如何标记噬菌体</a:t>
            </a:r>
            <a:endParaRPr lang="zh-CN" altLang="en-US">
              <a:cs typeface="黑体" panose="02010609060101010101" pitchFamily="49" charset="-122"/>
              <a:sym typeface="+mn-ea"/>
            </a:endParaRPr>
          </a:p>
          <a:p>
            <a:pPr latinLnBrk="0">
              <a:lnSpc>
                <a:spcPct val="150000"/>
              </a:lnSpc>
              <a:spcBef>
                <a:spcPts val="0"/>
              </a:spcBef>
            </a:pPr>
            <a:r>
              <a:rPr lang="zh-CN" altLang="en-US">
                <a:cs typeface="黑体" panose="02010609060101010101" pitchFamily="49" charset="-122"/>
                <a:sym typeface="+mn-ea"/>
              </a:rPr>
              <a:t> </a:t>
            </a:r>
            <a:r>
              <a:rPr lang="en-US" altLang="zh-CN">
                <a:cs typeface="黑体" panose="02010609060101010101" pitchFamily="49" charset="-122"/>
                <a:sym typeface="+mn-ea"/>
              </a:rPr>
              <a:t>             4.</a:t>
            </a:r>
            <a:r>
              <a:rPr lang="zh-CN" altLang="en-US">
                <a:cs typeface="黑体" panose="02010609060101010101" pitchFamily="49" charset="-122"/>
                <a:sym typeface="+mn-ea"/>
              </a:rPr>
              <a:t>噬菌体侵染实验的误差分析和判断。</a:t>
            </a:r>
            <a:endParaRPr lang="zh-CN" altLang="en-US">
              <a:cs typeface="黑体" panose="02010609060101010101" pitchFamily="49" charset="-122"/>
              <a:sym typeface="+mn-ea"/>
            </a:endParaRPr>
          </a:p>
          <a:p>
            <a:pPr latinLnBrk="0">
              <a:lnSpc>
                <a:spcPct val="150000"/>
              </a:lnSpc>
              <a:spcBef>
                <a:spcPts val="0"/>
              </a:spcBef>
            </a:pPr>
            <a:r>
              <a:rPr lang="zh-CN" altLang="en-US">
                <a:cs typeface="黑体" panose="02010609060101010101" pitchFamily="49" charset="-122"/>
                <a:sym typeface="+mn-ea"/>
              </a:rPr>
              <a:t> </a:t>
            </a:r>
            <a:r>
              <a:rPr lang="en-US" altLang="zh-CN">
                <a:cs typeface="黑体" panose="02010609060101010101" pitchFamily="49" charset="-122"/>
                <a:sym typeface="+mn-ea"/>
              </a:rPr>
              <a:t>             5.</a:t>
            </a:r>
            <a:r>
              <a:rPr lang="zh-CN" altLang="en-US">
                <a:cs typeface="黑体" panose="02010609060101010101" pitchFamily="49" charset="-122"/>
                <a:sym typeface="+mn-ea"/>
              </a:rPr>
              <a:t>烟草花叶病毒实验的设计思路，结果</a:t>
            </a:r>
            <a:r>
              <a:rPr lang="zh-CN" altLang="en-US">
                <a:cs typeface="黑体" panose="02010609060101010101" pitchFamily="49" charset="-122"/>
                <a:sym typeface="+mn-ea"/>
              </a:rPr>
              <a:t>以及结论。</a:t>
            </a:r>
            <a:endParaRPr lang="zh-CN" altLang="en-US">
              <a:cs typeface="黑体" panose="02010609060101010101" pitchFamily="49" charset="-122"/>
              <a:sym typeface="+mn-ea"/>
            </a:endParaRPr>
          </a:p>
          <a:p>
            <a:pPr latinLnBrk="0">
              <a:lnSpc>
                <a:spcPct val="150000"/>
              </a:lnSpc>
              <a:spcBef>
                <a:spcPts val="0"/>
              </a:spcBef>
            </a:pPr>
            <a:r>
              <a:rPr lang="zh-CN" altLang="en-US">
                <a:cs typeface="黑体" panose="02010609060101010101" pitchFamily="49" charset="-122"/>
                <a:sym typeface="+mn-ea"/>
              </a:rPr>
              <a:t> </a:t>
            </a:r>
            <a:r>
              <a:rPr lang="en-US" altLang="zh-CN">
                <a:cs typeface="黑体" panose="02010609060101010101" pitchFamily="49" charset="-122"/>
                <a:sym typeface="+mn-ea"/>
              </a:rPr>
              <a:t>             6.</a:t>
            </a:r>
            <a:r>
              <a:rPr lang="zh-CN" altLang="en-US">
                <a:cs typeface="黑体" panose="02010609060101010101" pitchFamily="49" charset="-122"/>
                <a:sym typeface="+mn-ea"/>
              </a:rPr>
              <a:t>理解</a:t>
            </a:r>
            <a:r>
              <a:rPr lang="en-US" altLang="zh-CN">
                <a:cs typeface="黑体" panose="02010609060101010101" pitchFamily="49" charset="-122"/>
                <a:sym typeface="+mn-ea"/>
              </a:rPr>
              <a:t>DNA</a:t>
            </a:r>
            <a:r>
              <a:rPr lang="zh-CN" altLang="en-US">
                <a:cs typeface="黑体" panose="02010609060101010101" pitchFamily="49" charset="-122"/>
                <a:sym typeface="+mn-ea"/>
              </a:rPr>
              <a:t>是主要的遗传物质观点是怎么样形成的。</a:t>
            </a:r>
            <a:endParaRPr lang="zh-CN" altLang="en-US">
              <a:solidFill>
                <a:schemeClr val="tx1"/>
              </a:solidFill>
              <a:cs typeface="黑体" panose="02010609060101010101" pitchFamily="49" charset="-122"/>
              <a:sym typeface="+mn-ea"/>
            </a:endParaRPr>
          </a:p>
          <a:p>
            <a:pPr latinLnBrk="0">
              <a:lnSpc>
                <a:spcPct val="150000"/>
              </a:lnSpc>
              <a:spcBef>
                <a:spcPts val="0"/>
              </a:spcBef>
            </a:pPr>
            <a:r>
              <a:rPr lang="zh-CN" altLang="en-US">
                <a:cs typeface="黑体" panose="02010609060101010101" pitchFamily="49" charset="-122"/>
                <a:sym typeface="+mn-ea"/>
              </a:rPr>
              <a:t> </a:t>
            </a:r>
            <a:r>
              <a:rPr lang="en-US" altLang="zh-CN">
                <a:cs typeface="黑体" panose="02010609060101010101" pitchFamily="49" charset="-122"/>
                <a:sym typeface="+mn-ea"/>
              </a:rPr>
              <a:t>          </a:t>
            </a:r>
            <a:r>
              <a:rPr lang="en-US" altLang="zh-CN">
                <a:solidFill>
                  <a:schemeClr val="accent2"/>
                </a:solidFill>
                <a:cs typeface="黑体" panose="02010609060101010101" pitchFamily="49" charset="-122"/>
                <a:sym typeface="+mn-ea"/>
              </a:rPr>
              <a:t> </a:t>
            </a:r>
            <a:endParaRPr lang="zh-CN" altLang="en-US" sz="3200">
              <a:cs typeface="黑体" panose="02010609060101010101" pitchFamily="49" charset="-122"/>
              <a:sym typeface="+mn-ea"/>
            </a:endParaRPr>
          </a:p>
          <a:p>
            <a:pPr latinLnBrk="0">
              <a:lnSpc>
                <a:spcPct val="150000"/>
              </a:lnSpc>
              <a:spcBef>
                <a:spcPts val="0"/>
              </a:spcBef>
            </a:pPr>
            <a:r>
              <a:rPr lang="zh-CN" altLang="en-US" sz="3200">
                <a:cs typeface="黑体" panose="02010609060101010101" pitchFamily="49" charset="-122"/>
                <a:sym typeface="+mn-ea"/>
              </a:rPr>
              <a:t> </a:t>
            </a:r>
            <a:r>
              <a:rPr lang="en-US" altLang="zh-CN" sz="3200">
                <a:cs typeface="黑体" panose="02010609060101010101" pitchFamily="49" charset="-122"/>
                <a:sym typeface="+mn-ea"/>
              </a:rPr>
              <a:t>            </a:t>
            </a:r>
            <a:br>
              <a:rPr lang="zh-CN" altLang="en-US" sz="3200">
                <a:cs typeface="黑体" panose="02010609060101010101" pitchFamily="49" charset="-122"/>
                <a:sym typeface="+mn-ea"/>
              </a:rPr>
            </a:br>
            <a:endParaRPr lang="zh-CN" altLang="en-US" sz="3200">
              <a:cs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2"/>
  <p:tag name="KSO_WM_UNIT_LAYERLEVEL" val="1"/>
  <p:tag name="KSO_WM_TAG_VERSION" val="3.0"/>
  <p:tag name="KSO_WM_BEAUTIFY_FLAG" val="#wm#"/>
  <p:tag name="KSO_WM_UNIT_TYPE" val="i"/>
  <p:tag name="KSO_WM_UNIT_INDEX" val="2"/>
</p:tagLst>
</file>

<file path=ppt/tags/tag10.xml><?xml version="1.0" encoding="utf-8"?>
<p:tagLst xmlns:p="http://schemas.openxmlformats.org/presentationml/2006/main">
  <p:tag name="AS_UNIQUEID" val="6807"/>
</p:tagLst>
</file>

<file path=ppt/tags/tag11.xml><?xml version="1.0" encoding="utf-8"?>
<p:tagLst xmlns:p="http://schemas.openxmlformats.org/presentationml/2006/main">
  <p:tag name="AS_UNIQUEID" val="6808"/>
</p:tagLst>
</file>

<file path=ppt/tags/tag12.xml><?xml version="1.0" encoding="utf-8"?>
<p:tagLst xmlns:p="http://schemas.openxmlformats.org/presentationml/2006/main">
  <p:tag name="AS_UNIQUEID" val="6809"/>
</p:tagLst>
</file>

<file path=ppt/tags/tag13.xml><?xml version="1.0" encoding="utf-8"?>
<p:tagLst xmlns:p="http://schemas.openxmlformats.org/presentationml/2006/main">
  <p:tag name="AS_UNIQUEID" val="6810"/>
</p:tagLst>
</file>

<file path=ppt/tags/tag2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1*i*2"/>
  <p:tag name="KSO_WM_UNIT_LAYERLEVEL" val="1"/>
  <p:tag name="KSO_WM_TAG_VERSION" val="3.0"/>
  <p:tag name="KSO_WM_UNIT_TYPE" val="i"/>
  <p:tag name="KSO_WM_UNIT_INDEX" val="2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VALUE" val="30"/>
  <p:tag name="KSO_WM_UNIT_TYPE" val="a"/>
  <p:tag name="KSO_WM_UNIT_INDEX" val="1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f*4"/>
  <p:tag name="KSO_WM_UNIT_LAYERLEVEL" val="1"/>
  <p:tag name="KSO_WM_TAG_VERSION" val="3.0"/>
  <p:tag name="KSO_WM_BEAUTIFY_FLAG" val="#wm#"/>
  <p:tag name="KSO_WM_UNIT_SUBTYPE" val="b"/>
  <p:tag name="KSO_WM_UNIT_PRESET_TEXT" val="署名占位符"/>
  <p:tag name="KSO_WM_UNIT_NOCLEAR" val="0"/>
  <p:tag name="KSO_WM_UNIT_VALUE" val="8"/>
  <p:tag name="KSO_WM_UNIT_TYPE" val="f"/>
  <p:tag name="KSO_WM_UNIT_INDEX" val="4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8.xml><?xml version="1.0" encoding="utf-8"?>
<p:tagLst xmlns:p="http://schemas.openxmlformats.org/presentationml/2006/main">
  <p:tag name="AS_UNIQUEID" val="6805"/>
</p:tagLst>
</file>

<file path=ppt/tags/tag9.xml><?xml version="1.0" encoding="utf-8"?>
<p:tagLst xmlns:p="http://schemas.openxmlformats.org/presentationml/2006/main">
  <p:tag name="AS_UNIQUEID" val="6806"/>
</p:tagLst>
</file>

<file path=ppt/theme/theme1.xml><?xml version="1.0" encoding="utf-8"?>
<a:theme xmlns:a="http://schemas.openxmlformats.org/drawingml/2006/main" name="蕲春一中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259</Words>
  <Application>WPS 演示</Application>
  <PresentationFormat>宽屏</PresentationFormat>
  <Paragraphs>12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宋体</vt:lpstr>
      <vt:lpstr>Wingdings</vt:lpstr>
      <vt:lpstr>微软雅黑</vt:lpstr>
      <vt:lpstr>黑体</vt:lpstr>
      <vt:lpstr>Arial Unicode MS</vt:lpstr>
      <vt:lpstr>Calibri</vt:lpstr>
      <vt:lpstr>蕲春一中</vt:lpstr>
      <vt:lpstr>4月23日（周四）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123</cp:lastModifiedBy>
  <cp:revision>118</cp:revision>
  <dcterms:created xsi:type="dcterms:W3CDTF">2023-08-09T12:44:00Z</dcterms:created>
  <dcterms:modified xsi:type="dcterms:W3CDTF">2026-04-24T06:01:43Z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2052-12.1.0.25225</vt:lpwstr>
  </property>
  <property fmtid="{D5CDD505-2E9C-101B-9397-08002B2CF9AE}" pid="3" name="ICV">
    <vt:lpwstr>E0B1C6D3B64748609C9EE2EC573344ED_13</vt:lpwstr>
  </property>
</Properties>
</file>